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7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23" r:id="rId52"/>
    <p:sldId id="324"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Lst>
  <p:sldSz cx="9144000" cy="5143500" type="screen16x9"/>
  <p:notesSz cx="6858000" cy="9144000"/>
  <p:embeddedFontLst>
    <p:embeddedFont>
      <p:font typeface="Cambria Math" panose="02040503050406030204" pitchFamily="18" charset="0"/>
      <p:regular r:id="rId72"/>
    </p:embeddedFont>
    <p:embeddedFont>
      <p:font typeface="DM Sans" pitchFamily="2" charset="77"/>
      <p:regular r:id="rId73"/>
      <p:bold r:id="rId74"/>
      <p:italic r:id="rId75"/>
      <p:boldItalic r:id="rId76"/>
    </p:embeddedFont>
    <p:embeddedFont>
      <p:font typeface="DM Sans Light" pitchFamily="2" charset="77"/>
      <p:regular r:id="rId77"/>
      <p:bold r:id="rId78"/>
      <p:italic r:id="rId79"/>
      <p:boldItalic r:id="rId80"/>
    </p:embeddedFont>
    <p:embeddedFont>
      <p:font typeface="DM Sans SemiBold" pitchFamily="2" charset="77"/>
      <p:regular r:id="rId81"/>
      <p:bold r:id="rId82"/>
      <p:italic r:id="rId83"/>
      <p:boldItalic r:id="rId84"/>
    </p:embeddedFont>
    <p:embeddedFont>
      <p:font typeface="Newsreader" panose="02000000000000000000" pitchFamily="2" charset="77"/>
      <p:regular r:id="rId85"/>
      <p:bold r:id="rId86"/>
      <p:italic r:id="rId87"/>
      <p:boldItalic r:id="rId88"/>
    </p:embeddedFont>
    <p:embeddedFont>
      <p:font typeface="Newsreader SemiBold" panose="02000000000000000000" pitchFamily="2" charset="77"/>
      <p:regular r:id="rId89"/>
      <p:bold r:id="rId90"/>
      <p:italic r:id="rId91"/>
      <p:boldItalic r:id="rId92"/>
    </p:embeddedFont>
    <p:embeddedFont>
      <p:font typeface="Roboto" panose="02000000000000000000" pitchFamily="2" charset="0"/>
      <p:regular r:id="rId93"/>
      <p:bold r:id="rId94"/>
      <p:italic r:id="rId95"/>
      <p:boldItalic r:id="rId96"/>
    </p:embeddedFont>
    <p:embeddedFont>
      <p:font typeface="Roboto Mono" pitchFamily="49"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126753-22DD-469C-9D4C-297336C853AD}">
  <a:tblStyle styleId="{56126753-22DD-469C-9D4C-297336C853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92598A-EA07-4407-BACF-91D57CF990A6}"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25"/>
    <p:restoredTop sz="94674"/>
  </p:normalViewPr>
  <p:slideViewPr>
    <p:cSldViewPr snapToGrid="0">
      <p:cViewPr varScale="1">
        <p:scale>
          <a:sx n="78" d="100"/>
          <a:sy n="78" d="100"/>
        </p:scale>
        <p:origin x="176" y="15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19.fntdata"/><Relationship Id="rId95" Type="http://schemas.openxmlformats.org/officeDocument/2006/relationships/font" Target="fonts/font2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9.fntdata"/><Relationship Id="rId85" Type="http://schemas.openxmlformats.org/officeDocument/2006/relationships/font" Target="fonts/font14.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font" Target="fonts/font23.fntdata"/><Relationship Id="rId99" Type="http://schemas.openxmlformats.org/officeDocument/2006/relationships/font" Target="fonts/font28.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97" Type="http://schemas.openxmlformats.org/officeDocument/2006/relationships/font" Target="fonts/font26.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6.fntdata"/><Relationship Id="rId100" Type="http://schemas.openxmlformats.org/officeDocument/2006/relationships/font" Target="fonts/font2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93" Type="http://schemas.openxmlformats.org/officeDocument/2006/relationships/font" Target="fonts/font22.fntdata"/><Relationship Id="rId98" Type="http://schemas.openxmlformats.org/officeDocument/2006/relationships/font" Target="fonts/font2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90cac7c36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390cac7c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90cac7c365_0_7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90cac7c365_0_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a3561ead3b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a3561ead3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3a3561ead3b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3a3561ead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3a3561ead3b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3a3561ead3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a3561ead3b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a3561ead3b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3a3561ead3b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3a3561ead3b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3a3561ead3b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3a3561ead3b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90cac7c365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90cac7c36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3a3561ead3b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3a3561ead3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3a3561ead3b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3a3561ead3b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a3561ead3b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3a3561ead3b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a3561ead3b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a3561ead3b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3a3561ead3b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3a3561ead3b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3a3561ead3b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3a3561ead3b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a3561ead3b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3a3561ead3b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a3561ead3b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3a3561ead3b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3a3561ead3b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3a3561ead3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a3561ead3b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3a3561ead3b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a3561ead3b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3a3561ead3b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3a3561ead3b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3a3561ead3b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3a3561ead3b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3a3561ead3b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390cac7c365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390cac7c365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390cac7c365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390cac7c36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3a3561ead3b_0_7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3a3561ead3b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3a3561ead3b_0_7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3a3561ead3b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3a3561ead3b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3a3561ead3b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a3561ead3b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a3561ead3b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3a3561ead3b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3a3561ead3b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3a3561ead3b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3a3561ead3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3a3561ead3b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3a3561ead3b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3a3561ead3b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3a3561ead3b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3a3561ead3b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3a3561ead3b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a3561ead3b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a3561ead3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a3561ead3b_0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a3561ead3b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3a3561ead3b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3a3561ead3b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3a3561ead3b_0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3a3561ead3b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3a3561ead3b_0_7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3a3561ead3b_0_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3a3561ead3b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3a3561ead3b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3a3561ead3b_0_7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3a3561ead3b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3a3561ead3b_0_8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3a3561ead3b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3a677cc44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3a677cc44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a3561ead3b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3a3561ead3b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3a3561ead3b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3a3561ead3b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a3561ead3b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a3561ead3b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3a3561ead3b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3a3561ead3b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3a677cc44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3a677cc44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69369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3a677cc44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3a677cc44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6401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3a3561ead3b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3a3561ead3b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3a3561ead3b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3a3561ead3b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3a3561ead3b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3a3561ead3b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3a3561ead3b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3a3561ead3b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3a3561ead3b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3a3561ead3b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3a3561ead3b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3a3561ead3b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3a3561ead3b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3a3561ead3b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90cac7c365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90cac7c36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3a3561ead3b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3a3561ead3b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3a3561ead3b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3a3561ead3b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3a3561ead3b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3a3561ead3b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3a3561ead3b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3a3561ead3b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3a3561ead3b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3a3561ead3b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3a3561ead3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3a3561ead3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3a3561ead3b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3a3561ead3b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3a3561ead3b_0_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3a3561ead3b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3a3561ead3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3a3561ead3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390cac7c365_0_7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390cac7c365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3a3561ead3b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3a3561ead3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a3561ead3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a3561ead3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3a3561ead3b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3a3561ead3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title only">
  <p:cSld name="BLANK_1_1_1_1">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361975" y="957403"/>
            <a:ext cx="5627400" cy="587700"/>
          </a:xfrm>
          <a:prstGeom prst="rect">
            <a:avLst/>
          </a:prstGeom>
        </p:spPr>
        <p:txBody>
          <a:bodyPr spcFirstLastPara="1" wrap="square" lIns="0" tIns="0" rIns="0" bIns="0" anchor="t" anchorCtr="0">
            <a:noAutofit/>
          </a:bodyPr>
          <a:lstStyle>
            <a:lvl1pPr lvl="0">
              <a:lnSpc>
                <a:spcPct val="90000"/>
              </a:lnSpc>
              <a:spcBef>
                <a:spcPts val="0"/>
              </a:spcBef>
              <a:spcAft>
                <a:spcPts val="0"/>
              </a:spcAft>
              <a:buNone/>
              <a:defRPr sz="3600"/>
            </a:lvl1pPr>
            <a:lvl2pPr lvl="1">
              <a:lnSpc>
                <a:spcPct val="90000"/>
              </a:lnSpc>
              <a:spcBef>
                <a:spcPts val="0"/>
              </a:spcBef>
              <a:spcAft>
                <a:spcPts val="0"/>
              </a:spcAft>
              <a:buNone/>
              <a:defRPr/>
            </a:lvl2pPr>
            <a:lvl3pPr lvl="2">
              <a:lnSpc>
                <a:spcPct val="90000"/>
              </a:lnSpc>
              <a:spcBef>
                <a:spcPts val="0"/>
              </a:spcBef>
              <a:spcAft>
                <a:spcPts val="0"/>
              </a:spcAft>
              <a:buNone/>
              <a:defRPr/>
            </a:lvl3pPr>
            <a:lvl4pPr lvl="3">
              <a:lnSpc>
                <a:spcPct val="90000"/>
              </a:lnSpc>
              <a:spcBef>
                <a:spcPts val="0"/>
              </a:spcBef>
              <a:spcAft>
                <a:spcPts val="0"/>
              </a:spcAft>
              <a:buNone/>
              <a:defRPr/>
            </a:lvl4pPr>
            <a:lvl5pPr lvl="4">
              <a:lnSpc>
                <a:spcPct val="90000"/>
              </a:lnSpc>
              <a:spcBef>
                <a:spcPts val="0"/>
              </a:spcBef>
              <a:spcAft>
                <a:spcPts val="0"/>
              </a:spcAft>
              <a:buNone/>
              <a:defRPr/>
            </a:lvl5pPr>
            <a:lvl6pPr lvl="5">
              <a:lnSpc>
                <a:spcPct val="90000"/>
              </a:lnSpc>
              <a:spcBef>
                <a:spcPts val="0"/>
              </a:spcBef>
              <a:spcAft>
                <a:spcPts val="0"/>
              </a:spcAft>
              <a:buNone/>
              <a:defRPr/>
            </a:lvl6pPr>
            <a:lvl7pPr lvl="6">
              <a:lnSpc>
                <a:spcPct val="90000"/>
              </a:lnSpc>
              <a:spcBef>
                <a:spcPts val="0"/>
              </a:spcBef>
              <a:spcAft>
                <a:spcPts val="0"/>
              </a:spcAft>
              <a:buNone/>
              <a:defRPr/>
            </a:lvl7pPr>
            <a:lvl8pPr lvl="7">
              <a:lnSpc>
                <a:spcPct val="90000"/>
              </a:lnSpc>
              <a:spcBef>
                <a:spcPts val="0"/>
              </a:spcBef>
              <a:spcAft>
                <a:spcPts val="0"/>
              </a:spcAft>
              <a:buNone/>
              <a:defRPr/>
            </a:lvl8pPr>
            <a:lvl9pPr lvl="8">
              <a:lnSpc>
                <a:spcPct val="90000"/>
              </a:lnSpc>
              <a:spcBef>
                <a:spcPts val="0"/>
              </a:spcBef>
              <a:spcAft>
                <a:spcPts val="0"/>
              </a:spcAft>
              <a:buNone/>
              <a:defRPr/>
            </a:lvl9pPr>
          </a:lstStyle>
          <a:p>
            <a:endParaRPr/>
          </a:p>
        </p:txBody>
      </p:sp>
      <p:sp>
        <p:nvSpPr>
          <p:cNvPr id="11" name="Google Shape;11;p2"/>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12" name="Google Shape;12;p2"/>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big ideas - Alt 1">
  <p:cSld name="BLANK_1_1_1_1_1_1_1_1_1_1_1_1_1_1_1_2">
    <p:bg>
      <p:bgPr>
        <a:solidFill>
          <a:schemeClr val="lt1"/>
        </a:solidFill>
        <a:effectLst/>
      </p:bgPr>
    </p:bg>
    <p:spTree>
      <p:nvGrpSpPr>
        <p:cNvPr id="1" name="Shape 97"/>
        <p:cNvGrpSpPr/>
        <p:nvPr/>
      </p:nvGrpSpPr>
      <p:grpSpPr>
        <a:xfrm>
          <a:off x="0" y="0"/>
          <a:ext cx="0" cy="0"/>
          <a:chOff x="0" y="0"/>
          <a:chExt cx="0" cy="0"/>
        </a:xfrm>
      </p:grpSpPr>
      <p:sp>
        <p:nvSpPr>
          <p:cNvPr id="98" name="Google Shape;98;p11"/>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1"/>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00" name="Google Shape;100;p11"/>
          <p:cNvSpPr txBox="1">
            <a:spLocks noGrp="1"/>
          </p:cNvSpPr>
          <p:nvPr>
            <p:ph type="body" idx="2"/>
          </p:nvPr>
        </p:nvSpPr>
        <p:spPr>
          <a:xfrm>
            <a:off x="7130875" y="3628800"/>
            <a:ext cx="1645800" cy="6801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marL="914400" lvl="1"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marL="1371600" lvl="2"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marL="1828800" lvl="3"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marL="2286000" lvl="4"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marL="2743200" lvl="5"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marL="3200400" lvl="6"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marL="3657600" lvl="7"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marL="4114800" lvl="8" indent="-292100">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a:endParaRPr/>
          </a:p>
        </p:txBody>
      </p:sp>
      <p:sp>
        <p:nvSpPr>
          <p:cNvPr id="101" name="Google Shape;101;p11"/>
          <p:cNvSpPr txBox="1">
            <a:spLocks noGrp="1"/>
          </p:cNvSpPr>
          <p:nvPr>
            <p:ph type="subTitle" idx="3"/>
          </p:nvPr>
        </p:nvSpPr>
        <p:spPr>
          <a:xfrm>
            <a:off x="7130875" y="2586820"/>
            <a:ext cx="1645800" cy="1524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100"/>
              <a:buFont typeface="Newsreader SemiBold"/>
              <a:buNone/>
              <a:defRPr sz="1100">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9pPr>
          </a:lstStyle>
          <a:p>
            <a:endParaRPr/>
          </a:p>
        </p:txBody>
      </p:sp>
      <p:sp>
        <p:nvSpPr>
          <p:cNvPr id="102" name="Google Shape;102;p11"/>
          <p:cNvSpPr txBox="1">
            <a:spLocks noGrp="1"/>
          </p:cNvSpPr>
          <p:nvPr>
            <p:ph type="subTitle" idx="4"/>
          </p:nvPr>
        </p:nvSpPr>
        <p:spPr>
          <a:xfrm>
            <a:off x="7130875" y="2791120"/>
            <a:ext cx="1645800" cy="1524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a:endParaRPr/>
          </a:p>
        </p:txBody>
      </p:sp>
      <p:sp>
        <p:nvSpPr>
          <p:cNvPr id="103" name="Google Shape;103;p11"/>
          <p:cNvSpPr txBox="1">
            <a:spLocks noGrp="1"/>
          </p:cNvSpPr>
          <p:nvPr>
            <p:ph type="body" idx="5"/>
          </p:nvPr>
        </p:nvSpPr>
        <p:spPr>
          <a:xfrm>
            <a:off x="4892138" y="3628800"/>
            <a:ext cx="1645800" cy="6801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marL="914400" lvl="1"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marL="1371600" lvl="2"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marL="1828800" lvl="3"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marL="2286000" lvl="4"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marL="2743200" lvl="5"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marL="3200400" lvl="6"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marL="3657600" lvl="7"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marL="4114800" lvl="8" indent="-292100">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a:endParaRPr/>
          </a:p>
        </p:txBody>
      </p:sp>
      <p:sp>
        <p:nvSpPr>
          <p:cNvPr id="104" name="Google Shape;104;p11"/>
          <p:cNvSpPr txBox="1">
            <a:spLocks noGrp="1"/>
          </p:cNvSpPr>
          <p:nvPr>
            <p:ph type="subTitle" idx="6"/>
          </p:nvPr>
        </p:nvSpPr>
        <p:spPr>
          <a:xfrm>
            <a:off x="4892138" y="2586820"/>
            <a:ext cx="1645800" cy="1524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100"/>
              <a:buFont typeface="Newsreader SemiBold"/>
              <a:buNone/>
              <a:defRPr sz="1100">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9pPr>
          </a:lstStyle>
          <a:p>
            <a:endParaRPr/>
          </a:p>
        </p:txBody>
      </p:sp>
      <p:sp>
        <p:nvSpPr>
          <p:cNvPr id="105" name="Google Shape;105;p11"/>
          <p:cNvSpPr txBox="1">
            <a:spLocks noGrp="1"/>
          </p:cNvSpPr>
          <p:nvPr>
            <p:ph type="subTitle" idx="7"/>
          </p:nvPr>
        </p:nvSpPr>
        <p:spPr>
          <a:xfrm>
            <a:off x="4892138" y="2791120"/>
            <a:ext cx="1645800" cy="1524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a:endParaRPr/>
          </a:p>
        </p:txBody>
      </p:sp>
      <p:sp>
        <p:nvSpPr>
          <p:cNvPr id="106" name="Google Shape;106;p11"/>
          <p:cNvSpPr txBox="1">
            <a:spLocks noGrp="1"/>
          </p:cNvSpPr>
          <p:nvPr>
            <p:ph type="body" idx="8"/>
          </p:nvPr>
        </p:nvSpPr>
        <p:spPr>
          <a:xfrm>
            <a:off x="2607050" y="3628800"/>
            <a:ext cx="1645800" cy="680100"/>
          </a:xfrm>
          <a:prstGeom prst="rect">
            <a:avLst/>
          </a:prstGeom>
        </p:spPr>
        <p:txBody>
          <a:bodyPr spcFirstLastPara="1" wrap="square" lIns="0" tIns="0" rIns="0" bIns="0" anchor="t" anchorCtr="0">
            <a:noAutofit/>
          </a:bodyPr>
          <a:lstStyle>
            <a:lvl1pPr marL="457200" lvl="0" indent="-292100">
              <a:lnSpc>
                <a:spcPct val="100000"/>
              </a:lnSpc>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marL="914400" lvl="1" indent="-2921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marL="1371600" lvl="2" indent="-2921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marL="1828800" lvl="3" indent="-2921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marL="2286000" lvl="4" indent="-2921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marL="2743200" lvl="5" indent="-2921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marL="3200400" lvl="6" indent="-2921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marL="3657600" lvl="7" indent="-2921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marL="4114800" lvl="8" indent="-292100">
              <a:lnSpc>
                <a:spcPct val="100000"/>
              </a:lnSpc>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a:endParaRPr/>
          </a:p>
        </p:txBody>
      </p:sp>
      <p:sp>
        <p:nvSpPr>
          <p:cNvPr id="107" name="Google Shape;107;p11"/>
          <p:cNvSpPr txBox="1">
            <a:spLocks noGrp="1"/>
          </p:cNvSpPr>
          <p:nvPr>
            <p:ph type="subTitle" idx="9"/>
          </p:nvPr>
        </p:nvSpPr>
        <p:spPr>
          <a:xfrm>
            <a:off x="2607050" y="2586820"/>
            <a:ext cx="1645800" cy="1524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100"/>
              <a:buFont typeface="Newsreader SemiBold"/>
              <a:buNone/>
              <a:defRPr sz="1100">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9pPr>
          </a:lstStyle>
          <a:p>
            <a:endParaRPr/>
          </a:p>
        </p:txBody>
      </p:sp>
      <p:sp>
        <p:nvSpPr>
          <p:cNvPr id="108" name="Google Shape;108;p11"/>
          <p:cNvSpPr txBox="1">
            <a:spLocks noGrp="1"/>
          </p:cNvSpPr>
          <p:nvPr>
            <p:ph type="subTitle" idx="13"/>
          </p:nvPr>
        </p:nvSpPr>
        <p:spPr>
          <a:xfrm>
            <a:off x="2607050" y="2791120"/>
            <a:ext cx="1645800" cy="1524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a:endParaRPr/>
          </a:p>
        </p:txBody>
      </p:sp>
      <p:sp>
        <p:nvSpPr>
          <p:cNvPr id="109" name="Google Shape;109;p11"/>
          <p:cNvSpPr txBox="1">
            <a:spLocks noGrp="1"/>
          </p:cNvSpPr>
          <p:nvPr>
            <p:ph type="body" idx="14"/>
          </p:nvPr>
        </p:nvSpPr>
        <p:spPr>
          <a:xfrm>
            <a:off x="361975" y="3628800"/>
            <a:ext cx="1645800" cy="6801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marL="914400" lvl="1"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marL="1371600" lvl="2"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marL="1828800" lvl="3"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marL="2286000" lvl="4"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marL="2743200" lvl="5"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marL="3200400" lvl="6"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marL="3657600" lvl="7"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marL="4114800" lvl="8" indent="-292100">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a:endParaRPr/>
          </a:p>
        </p:txBody>
      </p:sp>
      <p:sp>
        <p:nvSpPr>
          <p:cNvPr id="110" name="Google Shape;110;p11"/>
          <p:cNvSpPr txBox="1">
            <a:spLocks noGrp="1"/>
          </p:cNvSpPr>
          <p:nvPr>
            <p:ph type="subTitle" idx="15"/>
          </p:nvPr>
        </p:nvSpPr>
        <p:spPr>
          <a:xfrm>
            <a:off x="361975" y="2586820"/>
            <a:ext cx="1645800" cy="1524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100"/>
              <a:buFont typeface="Newsreader SemiBold"/>
              <a:buNone/>
              <a:defRPr sz="1100">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9pPr>
          </a:lstStyle>
          <a:p>
            <a:endParaRPr/>
          </a:p>
        </p:txBody>
      </p:sp>
      <p:sp>
        <p:nvSpPr>
          <p:cNvPr id="111" name="Google Shape;111;p11"/>
          <p:cNvSpPr txBox="1">
            <a:spLocks noGrp="1"/>
          </p:cNvSpPr>
          <p:nvPr>
            <p:ph type="subTitle" idx="16"/>
          </p:nvPr>
        </p:nvSpPr>
        <p:spPr>
          <a:xfrm>
            <a:off x="361975" y="2791120"/>
            <a:ext cx="1645800" cy="1524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a:endParaRPr/>
          </a:p>
        </p:txBody>
      </p:sp>
      <p:sp>
        <p:nvSpPr>
          <p:cNvPr id="112" name="Google Shape;112;p11"/>
          <p:cNvSpPr txBox="1">
            <a:spLocks noGrp="1"/>
          </p:cNvSpPr>
          <p:nvPr>
            <p:ph type="subTitle" idx="17"/>
          </p:nvPr>
        </p:nvSpPr>
        <p:spPr>
          <a:xfrm>
            <a:off x="2490450" y="732775"/>
            <a:ext cx="4163100" cy="138600"/>
          </a:xfrm>
          <a:prstGeom prst="rect">
            <a:avLst/>
          </a:prstGeom>
        </p:spPr>
        <p:txBody>
          <a:bodyPr spcFirstLastPara="1" wrap="square" lIns="0" tIns="0" rIns="0" bIns="0" anchor="b" anchorCtr="0">
            <a:spAutoFit/>
          </a:bodyPr>
          <a:lstStyle>
            <a:lvl1pPr lvl="0" algn="ctr">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9pPr>
          </a:lstStyle>
          <a:p>
            <a:endParaRPr/>
          </a:p>
        </p:txBody>
      </p:sp>
      <p:sp>
        <p:nvSpPr>
          <p:cNvPr id="113" name="Google Shape;113;p11"/>
          <p:cNvSpPr txBox="1">
            <a:spLocks noGrp="1"/>
          </p:cNvSpPr>
          <p:nvPr>
            <p:ph type="title"/>
          </p:nvPr>
        </p:nvSpPr>
        <p:spPr>
          <a:xfrm>
            <a:off x="1406600" y="988557"/>
            <a:ext cx="6330900" cy="587700"/>
          </a:xfrm>
          <a:prstGeom prst="rect">
            <a:avLst/>
          </a:prstGeom>
        </p:spPr>
        <p:txBody>
          <a:bodyPr spcFirstLastPara="1" wrap="square" lIns="0" tIns="0" rIns="0" bIns="0" anchor="t" anchorCtr="0">
            <a:noAutofit/>
          </a:bodyPr>
          <a:lstStyle>
            <a:lvl1pPr lvl="0" algn="ctr">
              <a:lnSpc>
                <a:spcPct val="90000"/>
              </a:lnSpc>
              <a:spcBef>
                <a:spcPts val="0"/>
              </a:spcBef>
              <a:spcAft>
                <a:spcPts val="0"/>
              </a:spcAft>
              <a:buNone/>
              <a:defRPr sz="2200">
                <a:solidFill>
                  <a:schemeClr val="dk1"/>
                </a:solidFill>
              </a:defRPr>
            </a:lvl1pPr>
            <a:lvl2pPr lvl="1" algn="ctr">
              <a:lnSpc>
                <a:spcPct val="90000"/>
              </a:lnSpc>
              <a:spcBef>
                <a:spcPts val="0"/>
              </a:spcBef>
              <a:spcAft>
                <a:spcPts val="0"/>
              </a:spcAft>
              <a:buNone/>
              <a:defRPr sz="2200">
                <a:solidFill>
                  <a:schemeClr val="dk1"/>
                </a:solidFill>
              </a:defRPr>
            </a:lvl2pPr>
            <a:lvl3pPr lvl="2" algn="ctr">
              <a:lnSpc>
                <a:spcPct val="90000"/>
              </a:lnSpc>
              <a:spcBef>
                <a:spcPts val="0"/>
              </a:spcBef>
              <a:spcAft>
                <a:spcPts val="0"/>
              </a:spcAft>
              <a:buNone/>
              <a:defRPr sz="2200">
                <a:solidFill>
                  <a:schemeClr val="dk1"/>
                </a:solidFill>
              </a:defRPr>
            </a:lvl3pPr>
            <a:lvl4pPr lvl="3" algn="ctr">
              <a:lnSpc>
                <a:spcPct val="90000"/>
              </a:lnSpc>
              <a:spcBef>
                <a:spcPts val="0"/>
              </a:spcBef>
              <a:spcAft>
                <a:spcPts val="0"/>
              </a:spcAft>
              <a:buNone/>
              <a:defRPr sz="2200">
                <a:solidFill>
                  <a:schemeClr val="dk1"/>
                </a:solidFill>
              </a:defRPr>
            </a:lvl4pPr>
            <a:lvl5pPr lvl="4" algn="ctr">
              <a:lnSpc>
                <a:spcPct val="90000"/>
              </a:lnSpc>
              <a:spcBef>
                <a:spcPts val="0"/>
              </a:spcBef>
              <a:spcAft>
                <a:spcPts val="0"/>
              </a:spcAft>
              <a:buNone/>
              <a:defRPr sz="2200">
                <a:solidFill>
                  <a:schemeClr val="dk1"/>
                </a:solidFill>
              </a:defRPr>
            </a:lvl5pPr>
            <a:lvl6pPr lvl="5" algn="ctr">
              <a:lnSpc>
                <a:spcPct val="90000"/>
              </a:lnSpc>
              <a:spcBef>
                <a:spcPts val="0"/>
              </a:spcBef>
              <a:spcAft>
                <a:spcPts val="0"/>
              </a:spcAft>
              <a:buNone/>
              <a:defRPr sz="2200">
                <a:solidFill>
                  <a:schemeClr val="dk1"/>
                </a:solidFill>
              </a:defRPr>
            </a:lvl6pPr>
            <a:lvl7pPr lvl="6" algn="ctr">
              <a:lnSpc>
                <a:spcPct val="90000"/>
              </a:lnSpc>
              <a:spcBef>
                <a:spcPts val="0"/>
              </a:spcBef>
              <a:spcAft>
                <a:spcPts val="0"/>
              </a:spcAft>
              <a:buNone/>
              <a:defRPr sz="2200">
                <a:solidFill>
                  <a:schemeClr val="dk1"/>
                </a:solidFill>
              </a:defRPr>
            </a:lvl7pPr>
            <a:lvl8pPr lvl="7" algn="ctr">
              <a:lnSpc>
                <a:spcPct val="90000"/>
              </a:lnSpc>
              <a:spcBef>
                <a:spcPts val="0"/>
              </a:spcBef>
              <a:spcAft>
                <a:spcPts val="0"/>
              </a:spcAft>
              <a:buNone/>
              <a:defRPr sz="2200">
                <a:solidFill>
                  <a:schemeClr val="dk1"/>
                </a:solidFill>
              </a:defRPr>
            </a:lvl8pPr>
            <a:lvl9pPr lvl="8" algn="ctr">
              <a:lnSpc>
                <a:spcPct val="90000"/>
              </a:lnSpc>
              <a:spcBef>
                <a:spcPts val="0"/>
              </a:spcBef>
              <a:spcAft>
                <a:spcPts val="0"/>
              </a:spcAft>
              <a:buNone/>
              <a:defRPr sz="2200">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ver">
  <p:cSld name="CUSTOM_7_1_1_1_1_1_1_1_1_1_1_1_1_1_1_1_1">
    <p:bg>
      <p:bgPr>
        <a:solidFill>
          <a:schemeClr val="lt1"/>
        </a:solidFill>
        <a:effectLst/>
      </p:bgPr>
    </p:bg>
    <p:spTree>
      <p:nvGrpSpPr>
        <p:cNvPr id="1" name="Shape 114"/>
        <p:cNvGrpSpPr/>
        <p:nvPr/>
      </p:nvGrpSpPr>
      <p:grpSpPr>
        <a:xfrm>
          <a:off x="0" y="0"/>
          <a:ext cx="0" cy="0"/>
          <a:chOff x="0" y="0"/>
          <a:chExt cx="0" cy="0"/>
        </a:xfrm>
      </p:grpSpPr>
      <p:sp>
        <p:nvSpPr>
          <p:cNvPr id="115" name="Google Shape;115;p12"/>
          <p:cNvSpPr>
            <a:spLocks noGrp="1"/>
          </p:cNvSpPr>
          <p:nvPr>
            <p:ph type="pic" idx="2"/>
          </p:nvPr>
        </p:nvSpPr>
        <p:spPr>
          <a:xfrm>
            <a:off x="4587725" y="-8750"/>
            <a:ext cx="4572000" cy="5152200"/>
          </a:xfrm>
          <a:prstGeom prst="rect">
            <a:avLst/>
          </a:prstGeom>
          <a:noFill/>
          <a:ln>
            <a:noFill/>
          </a:ln>
        </p:spPr>
      </p:sp>
      <p:sp>
        <p:nvSpPr>
          <p:cNvPr id="116" name="Google Shape;116;p12"/>
          <p:cNvSpPr txBox="1">
            <a:spLocks noGrp="1"/>
          </p:cNvSpPr>
          <p:nvPr>
            <p:ph type="title"/>
          </p:nvPr>
        </p:nvSpPr>
        <p:spPr>
          <a:xfrm>
            <a:off x="361975" y="923525"/>
            <a:ext cx="3860100" cy="5877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None/>
              <a:defRPr sz="4200">
                <a:solidFill>
                  <a:schemeClr val="dk1"/>
                </a:solidFill>
              </a:defRPr>
            </a:lvl1pPr>
            <a:lvl2pPr lvl="1" algn="ctr">
              <a:lnSpc>
                <a:spcPct val="115000"/>
              </a:lnSpc>
              <a:spcBef>
                <a:spcPts val="0"/>
              </a:spcBef>
              <a:spcAft>
                <a:spcPts val="0"/>
              </a:spcAft>
              <a:buNone/>
              <a:defRPr>
                <a:solidFill>
                  <a:schemeClr val="dk1"/>
                </a:solidFill>
              </a:defRPr>
            </a:lvl2pPr>
            <a:lvl3pPr lvl="2" algn="ctr">
              <a:lnSpc>
                <a:spcPct val="115000"/>
              </a:lnSpc>
              <a:spcBef>
                <a:spcPts val="0"/>
              </a:spcBef>
              <a:spcAft>
                <a:spcPts val="0"/>
              </a:spcAft>
              <a:buNone/>
              <a:defRPr>
                <a:solidFill>
                  <a:schemeClr val="dk1"/>
                </a:solidFill>
              </a:defRPr>
            </a:lvl3pPr>
            <a:lvl4pPr lvl="3" algn="ctr">
              <a:lnSpc>
                <a:spcPct val="115000"/>
              </a:lnSpc>
              <a:spcBef>
                <a:spcPts val="0"/>
              </a:spcBef>
              <a:spcAft>
                <a:spcPts val="0"/>
              </a:spcAft>
              <a:buNone/>
              <a:defRPr>
                <a:solidFill>
                  <a:schemeClr val="dk1"/>
                </a:solidFill>
              </a:defRPr>
            </a:lvl4pPr>
            <a:lvl5pPr lvl="4" algn="ctr">
              <a:lnSpc>
                <a:spcPct val="115000"/>
              </a:lnSpc>
              <a:spcBef>
                <a:spcPts val="0"/>
              </a:spcBef>
              <a:spcAft>
                <a:spcPts val="0"/>
              </a:spcAft>
              <a:buNone/>
              <a:defRPr>
                <a:solidFill>
                  <a:schemeClr val="dk1"/>
                </a:solidFill>
              </a:defRPr>
            </a:lvl5pPr>
            <a:lvl6pPr lvl="5" algn="ctr">
              <a:lnSpc>
                <a:spcPct val="115000"/>
              </a:lnSpc>
              <a:spcBef>
                <a:spcPts val="0"/>
              </a:spcBef>
              <a:spcAft>
                <a:spcPts val="0"/>
              </a:spcAft>
              <a:buNone/>
              <a:defRPr>
                <a:solidFill>
                  <a:schemeClr val="dk1"/>
                </a:solidFill>
              </a:defRPr>
            </a:lvl6pPr>
            <a:lvl7pPr lvl="6" algn="ctr">
              <a:lnSpc>
                <a:spcPct val="115000"/>
              </a:lnSpc>
              <a:spcBef>
                <a:spcPts val="0"/>
              </a:spcBef>
              <a:spcAft>
                <a:spcPts val="0"/>
              </a:spcAft>
              <a:buNone/>
              <a:defRPr>
                <a:solidFill>
                  <a:schemeClr val="dk1"/>
                </a:solidFill>
              </a:defRPr>
            </a:lvl7pPr>
            <a:lvl8pPr lvl="7" algn="ctr">
              <a:lnSpc>
                <a:spcPct val="115000"/>
              </a:lnSpc>
              <a:spcBef>
                <a:spcPts val="0"/>
              </a:spcBef>
              <a:spcAft>
                <a:spcPts val="0"/>
              </a:spcAft>
              <a:buNone/>
              <a:defRPr>
                <a:solidFill>
                  <a:schemeClr val="dk1"/>
                </a:solidFill>
              </a:defRPr>
            </a:lvl8pPr>
            <a:lvl9pPr lvl="8" algn="ctr">
              <a:lnSpc>
                <a:spcPct val="115000"/>
              </a:lnSpc>
              <a:spcBef>
                <a:spcPts val="0"/>
              </a:spcBef>
              <a:spcAft>
                <a:spcPts val="0"/>
              </a:spcAft>
              <a:buNone/>
              <a:defRPr>
                <a:solidFill>
                  <a:schemeClr val="dk1"/>
                </a:solidFill>
              </a:defRPr>
            </a:lvl9pPr>
          </a:lstStyle>
          <a:p>
            <a:endParaRPr/>
          </a:p>
        </p:txBody>
      </p:sp>
      <p:sp>
        <p:nvSpPr>
          <p:cNvPr id="117" name="Google Shape;117;p12"/>
          <p:cNvSpPr txBox="1">
            <a:spLocks noGrp="1"/>
          </p:cNvSpPr>
          <p:nvPr>
            <p:ph type="subTitle" idx="1"/>
          </p:nvPr>
        </p:nvSpPr>
        <p:spPr>
          <a:xfrm>
            <a:off x="361975" y="255533"/>
            <a:ext cx="3860100" cy="377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Font typeface="Newsreader"/>
              <a:buNone/>
              <a:defRPr>
                <a:solidFill>
                  <a:schemeClr val="dk1"/>
                </a:solidFill>
              </a:defRPr>
            </a:lvl2pPr>
            <a:lvl3pPr lvl="2">
              <a:spcBef>
                <a:spcPts val="0"/>
              </a:spcBef>
              <a:spcAft>
                <a:spcPts val="0"/>
              </a:spcAft>
              <a:buClr>
                <a:schemeClr val="dk1"/>
              </a:buClr>
              <a:buSzPts val="1400"/>
              <a:buFont typeface="Newsreader"/>
              <a:buNone/>
              <a:defRPr>
                <a:solidFill>
                  <a:schemeClr val="dk1"/>
                </a:solidFill>
              </a:defRPr>
            </a:lvl3pPr>
            <a:lvl4pPr lvl="3">
              <a:spcBef>
                <a:spcPts val="0"/>
              </a:spcBef>
              <a:spcAft>
                <a:spcPts val="0"/>
              </a:spcAft>
              <a:buClr>
                <a:schemeClr val="dk1"/>
              </a:buClr>
              <a:buSzPts val="1400"/>
              <a:buFont typeface="Newsreader"/>
              <a:buNone/>
              <a:defRPr>
                <a:solidFill>
                  <a:schemeClr val="dk1"/>
                </a:solidFill>
              </a:defRPr>
            </a:lvl4pPr>
            <a:lvl5pPr lvl="4">
              <a:spcBef>
                <a:spcPts val="0"/>
              </a:spcBef>
              <a:spcAft>
                <a:spcPts val="0"/>
              </a:spcAft>
              <a:buClr>
                <a:schemeClr val="dk1"/>
              </a:buClr>
              <a:buSzPts val="1400"/>
              <a:buFont typeface="Newsreader"/>
              <a:buNone/>
              <a:defRPr>
                <a:solidFill>
                  <a:schemeClr val="dk1"/>
                </a:solidFill>
              </a:defRPr>
            </a:lvl5pPr>
            <a:lvl6pPr lvl="5">
              <a:spcBef>
                <a:spcPts val="0"/>
              </a:spcBef>
              <a:spcAft>
                <a:spcPts val="0"/>
              </a:spcAft>
              <a:buClr>
                <a:schemeClr val="dk1"/>
              </a:buClr>
              <a:buSzPts val="1400"/>
              <a:buFont typeface="Newsreader"/>
              <a:buNone/>
              <a:defRPr>
                <a:solidFill>
                  <a:schemeClr val="dk1"/>
                </a:solidFill>
              </a:defRPr>
            </a:lvl6pPr>
            <a:lvl7pPr lvl="6">
              <a:spcBef>
                <a:spcPts val="0"/>
              </a:spcBef>
              <a:spcAft>
                <a:spcPts val="0"/>
              </a:spcAft>
              <a:buClr>
                <a:schemeClr val="dk1"/>
              </a:buClr>
              <a:buSzPts val="1400"/>
              <a:buFont typeface="Newsreader"/>
              <a:buNone/>
              <a:defRPr>
                <a:solidFill>
                  <a:schemeClr val="dk1"/>
                </a:solidFill>
              </a:defRPr>
            </a:lvl7pPr>
            <a:lvl8pPr lvl="7">
              <a:spcBef>
                <a:spcPts val="0"/>
              </a:spcBef>
              <a:spcAft>
                <a:spcPts val="0"/>
              </a:spcAft>
              <a:buClr>
                <a:schemeClr val="dk1"/>
              </a:buClr>
              <a:buSzPts val="1400"/>
              <a:buFont typeface="Newsreader"/>
              <a:buNone/>
              <a:defRPr>
                <a:solidFill>
                  <a:schemeClr val="dk1"/>
                </a:solidFill>
              </a:defRPr>
            </a:lvl8pPr>
            <a:lvl9pPr lvl="8">
              <a:spcBef>
                <a:spcPts val="0"/>
              </a:spcBef>
              <a:spcAft>
                <a:spcPts val="0"/>
              </a:spcAft>
              <a:buClr>
                <a:schemeClr val="dk1"/>
              </a:buClr>
              <a:buSzPts val="1400"/>
              <a:buFont typeface="Newsreader"/>
              <a:buNone/>
              <a:defRPr>
                <a:solidFill>
                  <a:schemeClr val="dk1"/>
                </a:solidFill>
              </a:defRPr>
            </a:lvl9pPr>
          </a:lstStyle>
          <a:p>
            <a:endParaRPr/>
          </a:p>
        </p:txBody>
      </p:sp>
      <p:sp>
        <p:nvSpPr>
          <p:cNvPr id="118" name="Google Shape;118;p12"/>
          <p:cNvSpPr txBox="1">
            <a:spLocks noGrp="1"/>
          </p:cNvSpPr>
          <p:nvPr>
            <p:ph type="body" idx="3"/>
          </p:nvPr>
        </p:nvSpPr>
        <p:spPr>
          <a:xfrm>
            <a:off x="547575" y="3337797"/>
            <a:ext cx="3492600" cy="1327500"/>
          </a:xfrm>
          <a:prstGeom prst="rect">
            <a:avLst/>
          </a:prstGeom>
        </p:spPr>
        <p:txBody>
          <a:bodyPr spcFirstLastPara="1" wrap="square" lIns="91425" tIns="91425" rIns="91425" bIns="91425" anchor="b" anchorCtr="0">
            <a:noAutofit/>
          </a:bodyPr>
          <a:lstStyle>
            <a:lvl1pPr marL="457200" lvl="0" indent="-292100" algn="ctr">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marL="914400" lvl="1" indent="-2921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marL="1371600" lvl="2" indent="-2921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marL="1828800" lvl="3" indent="-2921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marL="2286000" lvl="4" indent="-2921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marL="2743200" lvl="5" indent="-2921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marL="3200400" lvl="6" indent="-2921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marL="3657600" lvl="7" indent="-2921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marL="4114800" lvl="8" indent="-292100" algn="ctr">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ader and Four steps">
  <p:cSld name="CUSTOM_7_1_1_1_1_1_1_1_1_1_1_1_1_1_1_1_1_1_2">
    <p:bg>
      <p:bgPr>
        <a:solidFill>
          <a:schemeClr val="lt1"/>
        </a:solidFill>
        <a:effectLst/>
      </p:bgPr>
    </p:bg>
    <p:spTree>
      <p:nvGrpSpPr>
        <p:cNvPr id="1" name="Shape 119"/>
        <p:cNvGrpSpPr/>
        <p:nvPr/>
      </p:nvGrpSpPr>
      <p:grpSpPr>
        <a:xfrm>
          <a:off x="0" y="0"/>
          <a:ext cx="0" cy="0"/>
          <a:chOff x="0" y="0"/>
          <a:chExt cx="0" cy="0"/>
        </a:xfrm>
      </p:grpSpPr>
      <p:sp>
        <p:nvSpPr>
          <p:cNvPr id="120" name="Google Shape;120;p13"/>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121" name="Google Shape;121;p13"/>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22" name="Google Shape;122;p13"/>
          <p:cNvSpPr/>
          <p:nvPr/>
        </p:nvSpPr>
        <p:spPr>
          <a:xfrm>
            <a:off x="50" y="2785800"/>
            <a:ext cx="2294400" cy="2357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DM Sans"/>
              <a:ea typeface="DM Sans"/>
              <a:cs typeface="DM Sans"/>
              <a:sym typeface="DM Sans"/>
            </a:endParaRPr>
          </a:p>
        </p:txBody>
      </p:sp>
      <p:sp>
        <p:nvSpPr>
          <p:cNvPr id="123" name="Google Shape;123;p13"/>
          <p:cNvSpPr/>
          <p:nvPr/>
        </p:nvSpPr>
        <p:spPr>
          <a:xfrm>
            <a:off x="2286125" y="2068875"/>
            <a:ext cx="2294400" cy="30747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DM Sans"/>
              <a:ea typeface="DM Sans"/>
              <a:cs typeface="DM Sans"/>
              <a:sym typeface="DM Sans"/>
            </a:endParaRPr>
          </a:p>
        </p:txBody>
      </p:sp>
      <p:sp>
        <p:nvSpPr>
          <p:cNvPr id="124" name="Google Shape;124;p13"/>
          <p:cNvSpPr/>
          <p:nvPr/>
        </p:nvSpPr>
        <p:spPr>
          <a:xfrm>
            <a:off x="4565475" y="1495326"/>
            <a:ext cx="2294400" cy="3648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DM Sans"/>
              <a:ea typeface="DM Sans"/>
              <a:cs typeface="DM Sans"/>
              <a:sym typeface="DM Sans"/>
            </a:endParaRPr>
          </a:p>
        </p:txBody>
      </p:sp>
      <p:sp>
        <p:nvSpPr>
          <p:cNvPr id="125" name="Google Shape;125;p13"/>
          <p:cNvSpPr/>
          <p:nvPr/>
        </p:nvSpPr>
        <p:spPr>
          <a:xfrm>
            <a:off x="6849550" y="732775"/>
            <a:ext cx="2294400" cy="44106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DM Sans"/>
              <a:ea typeface="DM Sans"/>
              <a:cs typeface="DM Sans"/>
              <a:sym typeface="DM Sans"/>
            </a:endParaRPr>
          </a:p>
        </p:txBody>
      </p:sp>
      <p:sp>
        <p:nvSpPr>
          <p:cNvPr id="126" name="Google Shape;126;p13"/>
          <p:cNvSpPr txBox="1"/>
          <p:nvPr/>
        </p:nvSpPr>
        <p:spPr>
          <a:xfrm>
            <a:off x="375350" y="4481351"/>
            <a:ext cx="675900" cy="152400"/>
          </a:xfrm>
          <a:prstGeom prst="rect">
            <a:avLst/>
          </a:prstGeom>
          <a:noFill/>
          <a:ln>
            <a:noFill/>
          </a:ln>
        </p:spPr>
        <p:txBody>
          <a:bodyPr spcFirstLastPara="1" wrap="square" lIns="0" tIns="0" rIns="91425" bIns="0" anchor="b" anchorCtr="0">
            <a:noAutofit/>
          </a:bodyPr>
          <a:lstStyle/>
          <a:p>
            <a:pPr marL="0" lvl="0" indent="0" algn="l" rtl="0">
              <a:lnSpc>
                <a:spcPct val="90000"/>
              </a:lnSpc>
              <a:spcBef>
                <a:spcPts val="0"/>
              </a:spcBef>
              <a:spcAft>
                <a:spcPts val="0"/>
              </a:spcAft>
              <a:buNone/>
            </a:pPr>
            <a:r>
              <a:rPr lang="en" sz="3000">
                <a:solidFill>
                  <a:schemeClr val="lt1"/>
                </a:solidFill>
                <a:latin typeface="Newsreader"/>
                <a:ea typeface="Newsreader"/>
                <a:cs typeface="Newsreader"/>
                <a:sym typeface="Newsreader"/>
              </a:rPr>
              <a:t>01</a:t>
            </a:r>
            <a:endParaRPr sz="3000">
              <a:solidFill>
                <a:schemeClr val="lt1"/>
              </a:solidFill>
              <a:latin typeface="Newsreader"/>
              <a:ea typeface="Newsreader"/>
              <a:cs typeface="Newsreader"/>
              <a:sym typeface="Newsreader"/>
            </a:endParaRPr>
          </a:p>
        </p:txBody>
      </p:sp>
      <p:sp>
        <p:nvSpPr>
          <p:cNvPr id="127" name="Google Shape;127;p13"/>
          <p:cNvSpPr txBox="1"/>
          <p:nvPr/>
        </p:nvSpPr>
        <p:spPr>
          <a:xfrm>
            <a:off x="2665113" y="4481351"/>
            <a:ext cx="675900" cy="152400"/>
          </a:xfrm>
          <a:prstGeom prst="rect">
            <a:avLst/>
          </a:prstGeom>
          <a:noFill/>
          <a:ln>
            <a:noFill/>
          </a:ln>
        </p:spPr>
        <p:txBody>
          <a:bodyPr spcFirstLastPara="1" wrap="square" lIns="0" tIns="0" rIns="91425" bIns="0" anchor="b" anchorCtr="0">
            <a:noAutofit/>
          </a:bodyPr>
          <a:lstStyle/>
          <a:p>
            <a:pPr marL="0" lvl="0" indent="0" algn="l" rtl="0">
              <a:lnSpc>
                <a:spcPct val="90000"/>
              </a:lnSpc>
              <a:spcBef>
                <a:spcPts val="0"/>
              </a:spcBef>
              <a:spcAft>
                <a:spcPts val="0"/>
              </a:spcAft>
              <a:buNone/>
            </a:pPr>
            <a:r>
              <a:rPr lang="en" sz="3000">
                <a:solidFill>
                  <a:schemeClr val="dk1"/>
                </a:solidFill>
                <a:latin typeface="Newsreader"/>
                <a:ea typeface="Newsreader"/>
                <a:cs typeface="Newsreader"/>
                <a:sym typeface="Newsreader"/>
              </a:rPr>
              <a:t>02</a:t>
            </a:r>
            <a:endParaRPr sz="3000">
              <a:solidFill>
                <a:schemeClr val="dk1"/>
              </a:solidFill>
              <a:latin typeface="Newsreader"/>
              <a:ea typeface="Newsreader"/>
              <a:cs typeface="Newsreader"/>
              <a:sym typeface="Newsreader"/>
            </a:endParaRPr>
          </a:p>
        </p:txBody>
      </p:sp>
      <p:sp>
        <p:nvSpPr>
          <p:cNvPr id="128" name="Google Shape;128;p13"/>
          <p:cNvSpPr txBox="1"/>
          <p:nvPr/>
        </p:nvSpPr>
        <p:spPr>
          <a:xfrm>
            <a:off x="4937688" y="4481351"/>
            <a:ext cx="675900" cy="152400"/>
          </a:xfrm>
          <a:prstGeom prst="rect">
            <a:avLst/>
          </a:prstGeom>
          <a:noFill/>
          <a:ln>
            <a:noFill/>
          </a:ln>
        </p:spPr>
        <p:txBody>
          <a:bodyPr spcFirstLastPara="1" wrap="square" lIns="0" tIns="0" rIns="91425" bIns="0" anchor="b" anchorCtr="0">
            <a:noAutofit/>
          </a:bodyPr>
          <a:lstStyle/>
          <a:p>
            <a:pPr marL="0" lvl="0" indent="0" algn="l" rtl="0">
              <a:lnSpc>
                <a:spcPct val="90000"/>
              </a:lnSpc>
              <a:spcBef>
                <a:spcPts val="0"/>
              </a:spcBef>
              <a:spcAft>
                <a:spcPts val="0"/>
              </a:spcAft>
              <a:buNone/>
            </a:pPr>
            <a:r>
              <a:rPr lang="en" sz="3000">
                <a:solidFill>
                  <a:schemeClr val="lt1"/>
                </a:solidFill>
                <a:latin typeface="Newsreader"/>
                <a:ea typeface="Newsreader"/>
                <a:cs typeface="Newsreader"/>
                <a:sym typeface="Newsreader"/>
              </a:rPr>
              <a:t>03</a:t>
            </a:r>
            <a:endParaRPr sz="3000">
              <a:solidFill>
                <a:schemeClr val="lt1"/>
              </a:solidFill>
              <a:latin typeface="Newsreader"/>
              <a:ea typeface="Newsreader"/>
              <a:cs typeface="Newsreader"/>
              <a:sym typeface="Newsreader"/>
            </a:endParaRPr>
          </a:p>
        </p:txBody>
      </p:sp>
      <p:sp>
        <p:nvSpPr>
          <p:cNvPr id="129" name="Google Shape;129;p13"/>
          <p:cNvSpPr txBox="1"/>
          <p:nvPr/>
        </p:nvSpPr>
        <p:spPr>
          <a:xfrm>
            <a:off x="7230513" y="4481351"/>
            <a:ext cx="675900" cy="152400"/>
          </a:xfrm>
          <a:prstGeom prst="rect">
            <a:avLst/>
          </a:prstGeom>
          <a:noFill/>
          <a:ln>
            <a:noFill/>
          </a:ln>
        </p:spPr>
        <p:txBody>
          <a:bodyPr spcFirstLastPara="1" wrap="square" lIns="0" tIns="0" rIns="91425" bIns="0" anchor="b" anchorCtr="0">
            <a:noAutofit/>
          </a:bodyPr>
          <a:lstStyle/>
          <a:p>
            <a:pPr marL="0" lvl="0" indent="0" algn="l" rtl="0">
              <a:lnSpc>
                <a:spcPct val="90000"/>
              </a:lnSpc>
              <a:spcBef>
                <a:spcPts val="0"/>
              </a:spcBef>
              <a:spcAft>
                <a:spcPts val="0"/>
              </a:spcAft>
              <a:buNone/>
            </a:pPr>
            <a:r>
              <a:rPr lang="en" sz="3000">
                <a:solidFill>
                  <a:schemeClr val="lt1"/>
                </a:solidFill>
                <a:latin typeface="Newsreader"/>
                <a:ea typeface="Newsreader"/>
                <a:cs typeface="Newsreader"/>
                <a:sym typeface="Newsreader"/>
              </a:rPr>
              <a:t>04</a:t>
            </a:r>
            <a:endParaRPr sz="3000">
              <a:solidFill>
                <a:schemeClr val="lt1"/>
              </a:solidFill>
              <a:latin typeface="Newsreader"/>
              <a:ea typeface="Newsreader"/>
              <a:cs typeface="Newsreader"/>
              <a:sym typeface="Newsreader"/>
            </a:endParaRPr>
          </a:p>
        </p:txBody>
      </p:sp>
      <p:sp>
        <p:nvSpPr>
          <p:cNvPr id="130" name="Google Shape;130;p13"/>
          <p:cNvSpPr txBox="1">
            <a:spLocks noGrp="1"/>
          </p:cNvSpPr>
          <p:nvPr>
            <p:ph type="title"/>
          </p:nvPr>
        </p:nvSpPr>
        <p:spPr>
          <a:xfrm>
            <a:off x="361975" y="988782"/>
            <a:ext cx="3231600" cy="7605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2200"/>
              <a:buFont typeface="Newsreader"/>
              <a:buNone/>
              <a:defRPr sz="2200">
                <a:solidFill>
                  <a:schemeClr val="dk1"/>
                </a:solidFill>
              </a:defRPr>
            </a:lvl1pPr>
            <a:lvl2pPr lvl="1">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2pPr>
            <a:lvl3pPr lvl="2">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3pPr>
            <a:lvl4pPr lvl="3">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4pPr>
            <a:lvl5pPr lvl="4">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5pPr>
            <a:lvl6pPr lvl="5">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6pPr>
            <a:lvl7pPr lvl="6">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7pPr>
            <a:lvl8pPr lvl="7">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8pPr>
            <a:lvl9pPr lvl="8">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9pPr>
          </a:lstStyle>
          <a:p>
            <a:endParaRPr/>
          </a:p>
        </p:txBody>
      </p:sp>
      <p:sp>
        <p:nvSpPr>
          <p:cNvPr id="131" name="Google Shape;131;p13"/>
          <p:cNvSpPr txBox="1">
            <a:spLocks noGrp="1"/>
          </p:cNvSpPr>
          <p:nvPr>
            <p:ph type="subTitle" idx="2"/>
          </p:nvPr>
        </p:nvSpPr>
        <p:spPr>
          <a:xfrm>
            <a:off x="382691" y="3129231"/>
            <a:ext cx="1257300" cy="1524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13"/>
          <p:cNvSpPr txBox="1">
            <a:spLocks noGrp="1"/>
          </p:cNvSpPr>
          <p:nvPr>
            <p:ph type="subTitle" idx="3"/>
          </p:nvPr>
        </p:nvSpPr>
        <p:spPr>
          <a:xfrm>
            <a:off x="377048" y="3344302"/>
            <a:ext cx="1689600" cy="9690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000"/>
              <a:buFont typeface="DM Sans Light"/>
              <a:buNone/>
              <a:defRPr sz="1000">
                <a:latin typeface="DM Sans Light"/>
                <a:ea typeface="DM Sans Light"/>
                <a:cs typeface="DM Sans Light"/>
                <a:sym typeface="DM Sans Light"/>
              </a:defRPr>
            </a:lvl2pPr>
            <a:lvl3pPr lvl="2">
              <a:spcBef>
                <a:spcPts val="0"/>
              </a:spcBef>
              <a:spcAft>
                <a:spcPts val="0"/>
              </a:spcAft>
              <a:buSzPts val="1000"/>
              <a:buFont typeface="DM Sans Light"/>
              <a:buNone/>
              <a:defRPr sz="1000">
                <a:latin typeface="DM Sans Light"/>
                <a:ea typeface="DM Sans Light"/>
                <a:cs typeface="DM Sans Light"/>
                <a:sym typeface="DM Sans Light"/>
              </a:defRPr>
            </a:lvl3pPr>
            <a:lvl4pPr lvl="3">
              <a:spcBef>
                <a:spcPts val="0"/>
              </a:spcBef>
              <a:spcAft>
                <a:spcPts val="0"/>
              </a:spcAft>
              <a:buSzPts val="1000"/>
              <a:buFont typeface="DM Sans Light"/>
              <a:buNone/>
              <a:defRPr sz="1000">
                <a:latin typeface="DM Sans Light"/>
                <a:ea typeface="DM Sans Light"/>
                <a:cs typeface="DM Sans Light"/>
                <a:sym typeface="DM Sans Light"/>
              </a:defRPr>
            </a:lvl4pPr>
            <a:lvl5pPr lvl="4">
              <a:spcBef>
                <a:spcPts val="0"/>
              </a:spcBef>
              <a:spcAft>
                <a:spcPts val="0"/>
              </a:spcAft>
              <a:buSzPts val="1000"/>
              <a:buFont typeface="DM Sans Light"/>
              <a:buNone/>
              <a:defRPr sz="1000">
                <a:latin typeface="DM Sans Light"/>
                <a:ea typeface="DM Sans Light"/>
                <a:cs typeface="DM Sans Light"/>
                <a:sym typeface="DM Sans Light"/>
              </a:defRPr>
            </a:lvl5pPr>
            <a:lvl6pPr lvl="5">
              <a:spcBef>
                <a:spcPts val="0"/>
              </a:spcBef>
              <a:spcAft>
                <a:spcPts val="0"/>
              </a:spcAft>
              <a:buSzPts val="1000"/>
              <a:buFont typeface="DM Sans Light"/>
              <a:buNone/>
              <a:defRPr sz="1000">
                <a:latin typeface="DM Sans Light"/>
                <a:ea typeface="DM Sans Light"/>
                <a:cs typeface="DM Sans Light"/>
                <a:sym typeface="DM Sans Light"/>
              </a:defRPr>
            </a:lvl6pPr>
            <a:lvl7pPr lvl="6">
              <a:spcBef>
                <a:spcPts val="0"/>
              </a:spcBef>
              <a:spcAft>
                <a:spcPts val="0"/>
              </a:spcAft>
              <a:buSzPts val="1000"/>
              <a:buFont typeface="DM Sans Light"/>
              <a:buNone/>
              <a:defRPr sz="1000">
                <a:latin typeface="DM Sans Light"/>
                <a:ea typeface="DM Sans Light"/>
                <a:cs typeface="DM Sans Light"/>
                <a:sym typeface="DM Sans Light"/>
              </a:defRPr>
            </a:lvl7pPr>
            <a:lvl8pPr lvl="7">
              <a:spcBef>
                <a:spcPts val="0"/>
              </a:spcBef>
              <a:spcAft>
                <a:spcPts val="0"/>
              </a:spcAft>
              <a:buSzPts val="1000"/>
              <a:buFont typeface="DM Sans Light"/>
              <a:buNone/>
              <a:defRPr sz="1000">
                <a:latin typeface="DM Sans Light"/>
                <a:ea typeface="DM Sans Light"/>
                <a:cs typeface="DM Sans Light"/>
                <a:sym typeface="DM Sans Light"/>
              </a:defRPr>
            </a:lvl8pPr>
            <a:lvl9pPr lvl="8">
              <a:spcBef>
                <a:spcPts val="0"/>
              </a:spcBef>
              <a:spcAft>
                <a:spcPts val="0"/>
              </a:spcAft>
              <a:buSzPts val="1000"/>
              <a:buFont typeface="DM Sans Light"/>
              <a:buNone/>
              <a:defRPr sz="1000">
                <a:latin typeface="DM Sans Light"/>
                <a:ea typeface="DM Sans Light"/>
                <a:cs typeface="DM Sans Light"/>
                <a:sym typeface="DM Sans Light"/>
              </a:defRPr>
            </a:lvl9pPr>
          </a:lstStyle>
          <a:p>
            <a:endParaRPr/>
          </a:p>
        </p:txBody>
      </p:sp>
      <p:sp>
        <p:nvSpPr>
          <p:cNvPr id="133" name="Google Shape;133;p13"/>
          <p:cNvSpPr txBox="1">
            <a:spLocks noGrp="1"/>
          </p:cNvSpPr>
          <p:nvPr>
            <p:ph type="subTitle" idx="4"/>
          </p:nvPr>
        </p:nvSpPr>
        <p:spPr>
          <a:xfrm>
            <a:off x="2671462" y="2450249"/>
            <a:ext cx="1257300" cy="1524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34" name="Google Shape;134;p13"/>
          <p:cNvSpPr txBox="1">
            <a:spLocks noGrp="1"/>
          </p:cNvSpPr>
          <p:nvPr>
            <p:ph type="subTitle" idx="5"/>
          </p:nvPr>
        </p:nvSpPr>
        <p:spPr>
          <a:xfrm>
            <a:off x="2665825" y="2665171"/>
            <a:ext cx="1689600" cy="14232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a:endParaRPr/>
          </a:p>
        </p:txBody>
      </p:sp>
      <p:sp>
        <p:nvSpPr>
          <p:cNvPr id="135" name="Google Shape;135;p13"/>
          <p:cNvSpPr txBox="1">
            <a:spLocks noGrp="1"/>
          </p:cNvSpPr>
          <p:nvPr>
            <p:ph type="subTitle" idx="6"/>
          </p:nvPr>
        </p:nvSpPr>
        <p:spPr>
          <a:xfrm>
            <a:off x="4943337" y="1884672"/>
            <a:ext cx="1257300" cy="1524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13"/>
          <p:cNvSpPr txBox="1">
            <a:spLocks noGrp="1"/>
          </p:cNvSpPr>
          <p:nvPr>
            <p:ph type="subTitle" idx="7"/>
          </p:nvPr>
        </p:nvSpPr>
        <p:spPr>
          <a:xfrm>
            <a:off x="4937700" y="2099593"/>
            <a:ext cx="1689600" cy="16206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000"/>
              <a:buFont typeface="DM Sans Light"/>
              <a:buNone/>
              <a:defRPr sz="1000">
                <a:latin typeface="DM Sans Light"/>
                <a:ea typeface="DM Sans Light"/>
                <a:cs typeface="DM Sans Light"/>
                <a:sym typeface="DM Sans Light"/>
              </a:defRPr>
            </a:lvl2pPr>
            <a:lvl3pPr lvl="2">
              <a:spcBef>
                <a:spcPts val="0"/>
              </a:spcBef>
              <a:spcAft>
                <a:spcPts val="0"/>
              </a:spcAft>
              <a:buSzPts val="1000"/>
              <a:buFont typeface="DM Sans Light"/>
              <a:buNone/>
              <a:defRPr sz="1000">
                <a:latin typeface="DM Sans Light"/>
                <a:ea typeface="DM Sans Light"/>
                <a:cs typeface="DM Sans Light"/>
                <a:sym typeface="DM Sans Light"/>
              </a:defRPr>
            </a:lvl3pPr>
            <a:lvl4pPr lvl="3">
              <a:spcBef>
                <a:spcPts val="0"/>
              </a:spcBef>
              <a:spcAft>
                <a:spcPts val="0"/>
              </a:spcAft>
              <a:buSzPts val="1000"/>
              <a:buFont typeface="DM Sans Light"/>
              <a:buNone/>
              <a:defRPr sz="1000">
                <a:latin typeface="DM Sans Light"/>
                <a:ea typeface="DM Sans Light"/>
                <a:cs typeface="DM Sans Light"/>
                <a:sym typeface="DM Sans Light"/>
              </a:defRPr>
            </a:lvl4pPr>
            <a:lvl5pPr lvl="4">
              <a:spcBef>
                <a:spcPts val="0"/>
              </a:spcBef>
              <a:spcAft>
                <a:spcPts val="0"/>
              </a:spcAft>
              <a:buSzPts val="1000"/>
              <a:buFont typeface="DM Sans Light"/>
              <a:buNone/>
              <a:defRPr sz="1000">
                <a:latin typeface="DM Sans Light"/>
                <a:ea typeface="DM Sans Light"/>
                <a:cs typeface="DM Sans Light"/>
                <a:sym typeface="DM Sans Light"/>
              </a:defRPr>
            </a:lvl5pPr>
            <a:lvl6pPr lvl="5">
              <a:spcBef>
                <a:spcPts val="0"/>
              </a:spcBef>
              <a:spcAft>
                <a:spcPts val="0"/>
              </a:spcAft>
              <a:buSzPts val="1000"/>
              <a:buFont typeface="DM Sans Light"/>
              <a:buNone/>
              <a:defRPr sz="1000">
                <a:latin typeface="DM Sans Light"/>
                <a:ea typeface="DM Sans Light"/>
                <a:cs typeface="DM Sans Light"/>
                <a:sym typeface="DM Sans Light"/>
              </a:defRPr>
            </a:lvl6pPr>
            <a:lvl7pPr lvl="6">
              <a:spcBef>
                <a:spcPts val="0"/>
              </a:spcBef>
              <a:spcAft>
                <a:spcPts val="0"/>
              </a:spcAft>
              <a:buSzPts val="1000"/>
              <a:buFont typeface="DM Sans Light"/>
              <a:buNone/>
              <a:defRPr sz="1000">
                <a:latin typeface="DM Sans Light"/>
                <a:ea typeface="DM Sans Light"/>
                <a:cs typeface="DM Sans Light"/>
                <a:sym typeface="DM Sans Light"/>
              </a:defRPr>
            </a:lvl7pPr>
            <a:lvl8pPr lvl="7">
              <a:spcBef>
                <a:spcPts val="0"/>
              </a:spcBef>
              <a:spcAft>
                <a:spcPts val="0"/>
              </a:spcAft>
              <a:buSzPts val="1000"/>
              <a:buFont typeface="DM Sans Light"/>
              <a:buNone/>
              <a:defRPr sz="1000">
                <a:latin typeface="DM Sans Light"/>
                <a:ea typeface="DM Sans Light"/>
                <a:cs typeface="DM Sans Light"/>
                <a:sym typeface="DM Sans Light"/>
              </a:defRPr>
            </a:lvl8pPr>
            <a:lvl9pPr lvl="8">
              <a:spcBef>
                <a:spcPts val="0"/>
              </a:spcBef>
              <a:spcAft>
                <a:spcPts val="0"/>
              </a:spcAft>
              <a:buSzPts val="1000"/>
              <a:buFont typeface="DM Sans Light"/>
              <a:buNone/>
              <a:defRPr sz="1000">
                <a:latin typeface="DM Sans Light"/>
                <a:ea typeface="DM Sans Light"/>
                <a:cs typeface="DM Sans Light"/>
                <a:sym typeface="DM Sans Light"/>
              </a:defRPr>
            </a:lvl9pPr>
          </a:lstStyle>
          <a:p>
            <a:endParaRPr/>
          </a:p>
        </p:txBody>
      </p:sp>
      <p:sp>
        <p:nvSpPr>
          <p:cNvPr id="137" name="Google Shape;137;p13"/>
          <p:cNvSpPr txBox="1">
            <a:spLocks noGrp="1"/>
          </p:cNvSpPr>
          <p:nvPr>
            <p:ph type="subTitle" idx="8"/>
          </p:nvPr>
        </p:nvSpPr>
        <p:spPr>
          <a:xfrm>
            <a:off x="7238787" y="1057472"/>
            <a:ext cx="1257300" cy="1524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13"/>
          <p:cNvSpPr txBox="1">
            <a:spLocks noGrp="1"/>
          </p:cNvSpPr>
          <p:nvPr>
            <p:ph type="subTitle" idx="9"/>
          </p:nvPr>
        </p:nvSpPr>
        <p:spPr>
          <a:xfrm>
            <a:off x="7233150" y="1272358"/>
            <a:ext cx="1689600" cy="21960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000"/>
              <a:buFont typeface="DM Sans Light"/>
              <a:buNone/>
              <a:defRPr sz="1000">
                <a:latin typeface="DM Sans Light"/>
                <a:ea typeface="DM Sans Light"/>
                <a:cs typeface="DM Sans Light"/>
                <a:sym typeface="DM Sans Light"/>
              </a:defRPr>
            </a:lvl2pPr>
            <a:lvl3pPr lvl="2">
              <a:spcBef>
                <a:spcPts val="0"/>
              </a:spcBef>
              <a:spcAft>
                <a:spcPts val="0"/>
              </a:spcAft>
              <a:buSzPts val="1000"/>
              <a:buFont typeface="DM Sans Light"/>
              <a:buNone/>
              <a:defRPr sz="1000">
                <a:latin typeface="DM Sans Light"/>
                <a:ea typeface="DM Sans Light"/>
                <a:cs typeface="DM Sans Light"/>
                <a:sym typeface="DM Sans Light"/>
              </a:defRPr>
            </a:lvl3pPr>
            <a:lvl4pPr lvl="3">
              <a:spcBef>
                <a:spcPts val="0"/>
              </a:spcBef>
              <a:spcAft>
                <a:spcPts val="0"/>
              </a:spcAft>
              <a:buSzPts val="1000"/>
              <a:buFont typeface="DM Sans Light"/>
              <a:buNone/>
              <a:defRPr sz="1000">
                <a:latin typeface="DM Sans Light"/>
                <a:ea typeface="DM Sans Light"/>
                <a:cs typeface="DM Sans Light"/>
                <a:sym typeface="DM Sans Light"/>
              </a:defRPr>
            </a:lvl4pPr>
            <a:lvl5pPr lvl="4">
              <a:spcBef>
                <a:spcPts val="0"/>
              </a:spcBef>
              <a:spcAft>
                <a:spcPts val="0"/>
              </a:spcAft>
              <a:buSzPts val="1000"/>
              <a:buFont typeface="DM Sans Light"/>
              <a:buNone/>
              <a:defRPr sz="1000">
                <a:latin typeface="DM Sans Light"/>
                <a:ea typeface="DM Sans Light"/>
                <a:cs typeface="DM Sans Light"/>
                <a:sym typeface="DM Sans Light"/>
              </a:defRPr>
            </a:lvl5pPr>
            <a:lvl6pPr lvl="5">
              <a:spcBef>
                <a:spcPts val="0"/>
              </a:spcBef>
              <a:spcAft>
                <a:spcPts val="0"/>
              </a:spcAft>
              <a:buSzPts val="1000"/>
              <a:buFont typeface="DM Sans Light"/>
              <a:buNone/>
              <a:defRPr sz="1000">
                <a:latin typeface="DM Sans Light"/>
                <a:ea typeface="DM Sans Light"/>
                <a:cs typeface="DM Sans Light"/>
                <a:sym typeface="DM Sans Light"/>
              </a:defRPr>
            </a:lvl6pPr>
            <a:lvl7pPr lvl="6">
              <a:spcBef>
                <a:spcPts val="0"/>
              </a:spcBef>
              <a:spcAft>
                <a:spcPts val="0"/>
              </a:spcAft>
              <a:buSzPts val="1000"/>
              <a:buFont typeface="DM Sans Light"/>
              <a:buNone/>
              <a:defRPr sz="1000">
                <a:latin typeface="DM Sans Light"/>
                <a:ea typeface="DM Sans Light"/>
                <a:cs typeface="DM Sans Light"/>
                <a:sym typeface="DM Sans Light"/>
              </a:defRPr>
            </a:lvl7pPr>
            <a:lvl8pPr lvl="7">
              <a:spcBef>
                <a:spcPts val="0"/>
              </a:spcBef>
              <a:spcAft>
                <a:spcPts val="0"/>
              </a:spcAft>
              <a:buSzPts val="1000"/>
              <a:buFont typeface="DM Sans Light"/>
              <a:buNone/>
              <a:defRPr sz="1000">
                <a:latin typeface="DM Sans Light"/>
                <a:ea typeface="DM Sans Light"/>
                <a:cs typeface="DM Sans Light"/>
                <a:sym typeface="DM Sans Light"/>
              </a:defRPr>
            </a:lvl8pPr>
            <a:lvl9pPr lvl="8">
              <a:spcBef>
                <a:spcPts val="0"/>
              </a:spcBef>
              <a:spcAft>
                <a:spcPts val="0"/>
              </a:spcAft>
              <a:buSzPts val="1000"/>
              <a:buFont typeface="DM Sans Light"/>
              <a:buNone/>
              <a:defRPr sz="1000">
                <a:latin typeface="DM Sans Light"/>
                <a:ea typeface="DM Sans Light"/>
                <a:cs typeface="DM Sans Light"/>
                <a:sym typeface="DM Sans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 Light">
  <p:cSld name="CUSTOM_7_1_1_1_1_1_1_1_1_1_1_1_1_1_1_1_1_1_1_1">
    <p:spTree>
      <p:nvGrpSpPr>
        <p:cNvPr id="1" name="Shape 139"/>
        <p:cNvGrpSpPr/>
        <p:nvPr/>
      </p:nvGrpSpPr>
      <p:grpSpPr>
        <a:xfrm>
          <a:off x="0" y="0"/>
          <a:ext cx="0" cy="0"/>
          <a:chOff x="0" y="0"/>
          <a:chExt cx="0" cy="0"/>
        </a:xfrm>
      </p:grpSpPr>
      <p:sp>
        <p:nvSpPr>
          <p:cNvPr id="140" name="Google Shape;140;p14"/>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141" name="Google Shape;141;p14"/>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14"/>
          <p:cNvSpPr txBox="1">
            <a:spLocks noGrp="1"/>
          </p:cNvSpPr>
          <p:nvPr>
            <p:ph type="title"/>
          </p:nvPr>
        </p:nvSpPr>
        <p:spPr>
          <a:xfrm>
            <a:off x="1453650" y="1325938"/>
            <a:ext cx="6236700" cy="2011800"/>
          </a:xfrm>
          <a:prstGeom prst="rect">
            <a:avLst/>
          </a:prstGeom>
        </p:spPr>
        <p:txBody>
          <a:bodyPr spcFirstLastPara="1" wrap="square" lIns="0" tIns="0" rIns="0" bIns="0" anchor="t" anchorCtr="0">
            <a:noAutofit/>
          </a:bodyPr>
          <a:lstStyle>
            <a:lvl1pPr lvl="0">
              <a:spcBef>
                <a:spcPts val="0"/>
              </a:spcBef>
              <a:spcAft>
                <a:spcPts val="0"/>
              </a:spcAft>
              <a:buNone/>
              <a:defRPr sz="2500"/>
            </a:lvl1pPr>
            <a:lvl2pPr lvl="1">
              <a:spcBef>
                <a:spcPts val="0"/>
              </a:spcBef>
              <a:spcAft>
                <a:spcPts val="0"/>
              </a:spcAft>
              <a:buNone/>
              <a:defRPr sz="2500"/>
            </a:lvl2pPr>
            <a:lvl3pPr lvl="2">
              <a:spcBef>
                <a:spcPts val="0"/>
              </a:spcBef>
              <a:spcAft>
                <a:spcPts val="0"/>
              </a:spcAft>
              <a:buNone/>
              <a:defRPr sz="2500"/>
            </a:lvl3pPr>
            <a:lvl4pPr lvl="3">
              <a:spcBef>
                <a:spcPts val="0"/>
              </a:spcBef>
              <a:spcAft>
                <a:spcPts val="0"/>
              </a:spcAft>
              <a:buNone/>
              <a:defRPr sz="2500"/>
            </a:lvl4pPr>
            <a:lvl5pPr lvl="4">
              <a:spcBef>
                <a:spcPts val="0"/>
              </a:spcBef>
              <a:spcAft>
                <a:spcPts val="0"/>
              </a:spcAft>
              <a:buNone/>
              <a:defRPr sz="2500"/>
            </a:lvl5pPr>
            <a:lvl6pPr lvl="5">
              <a:spcBef>
                <a:spcPts val="0"/>
              </a:spcBef>
              <a:spcAft>
                <a:spcPts val="0"/>
              </a:spcAft>
              <a:buNone/>
              <a:defRPr sz="2500"/>
            </a:lvl6pPr>
            <a:lvl7pPr lvl="6">
              <a:spcBef>
                <a:spcPts val="0"/>
              </a:spcBef>
              <a:spcAft>
                <a:spcPts val="0"/>
              </a:spcAft>
              <a:buNone/>
              <a:defRPr sz="2500"/>
            </a:lvl7pPr>
            <a:lvl8pPr lvl="7">
              <a:spcBef>
                <a:spcPts val="0"/>
              </a:spcBef>
              <a:spcAft>
                <a:spcPts val="0"/>
              </a:spcAft>
              <a:buNone/>
              <a:defRPr sz="2500"/>
            </a:lvl8pPr>
            <a:lvl9pPr lvl="8">
              <a:spcBef>
                <a:spcPts val="0"/>
              </a:spcBef>
              <a:spcAft>
                <a:spcPts val="0"/>
              </a:spcAft>
              <a:buNone/>
              <a:defRPr sz="2500"/>
            </a:lvl9pPr>
          </a:lstStyle>
          <a:p>
            <a:endParaRPr/>
          </a:p>
        </p:txBody>
      </p:sp>
      <p:sp>
        <p:nvSpPr>
          <p:cNvPr id="143" name="Google Shape;143;p14"/>
          <p:cNvSpPr>
            <a:spLocks noGrp="1"/>
          </p:cNvSpPr>
          <p:nvPr>
            <p:ph type="pic" idx="2"/>
          </p:nvPr>
        </p:nvSpPr>
        <p:spPr>
          <a:xfrm>
            <a:off x="1442350" y="3492500"/>
            <a:ext cx="408900" cy="408900"/>
          </a:xfrm>
          <a:prstGeom prst="ellipse">
            <a:avLst/>
          </a:prstGeom>
          <a:noFill/>
          <a:ln>
            <a:noFill/>
          </a:ln>
        </p:spPr>
      </p:sp>
      <p:sp>
        <p:nvSpPr>
          <p:cNvPr id="144" name="Google Shape;144;p14"/>
          <p:cNvSpPr txBox="1">
            <a:spLocks noGrp="1"/>
          </p:cNvSpPr>
          <p:nvPr>
            <p:ph type="subTitle" idx="3"/>
          </p:nvPr>
        </p:nvSpPr>
        <p:spPr>
          <a:xfrm>
            <a:off x="1957375" y="3536000"/>
            <a:ext cx="2661600" cy="187800"/>
          </a:xfrm>
          <a:prstGeom prst="rect">
            <a:avLst/>
          </a:prstGeom>
        </p:spPr>
        <p:txBody>
          <a:bodyPr spcFirstLastPara="1" wrap="square" lIns="0" tIns="0" rIns="0" bIns="0" anchor="ctr" anchorCtr="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000"/>
              <a:buFont typeface="DM Sans SemiBold"/>
              <a:buNone/>
              <a:defRPr sz="1000">
                <a:latin typeface="DM Sans SemiBold"/>
                <a:ea typeface="DM Sans SemiBold"/>
                <a:cs typeface="DM Sans SemiBold"/>
                <a:sym typeface="DM Sans SemiBold"/>
              </a:defRPr>
            </a:lvl2pPr>
            <a:lvl3pPr lvl="2">
              <a:spcBef>
                <a:spcPts val="0"/>
              </a:spcBef>
              <a:spcAft>
                <a:spcPts val="0"/>
              </a:spcAft>
              <a:buSzPts val="1000"/>
              <a:buFont typeface="DM Sans SemiBold"/>
              <a:buNone/>
              <a:defRPr sz="1000">
                <a:latin typeface="DM Sans SemiBold"/>
                <a:ea typeface="DM Sans SemiBold"/>
                <a:cs typeface="DM Sans SemiBold"/>
                <a:sym typeface="DM Sans SemiBold"/>
              </a:defRPr>
            </a:lvl3pPr>
            <a:lvl4pPr lvl="3">
              <a:spcBef>
                <a:spcPts val="0"/>
              </a:spcBef>
              <a:spcAft>
                <a:spcPts val="0"/>
              </a:spcAft>
              <a:buSzPts val="1000"/>
              <a:buFont typeface="DM Sans SemiBold"/>
              <a:buNone/>
              <a:defRPr sz="1000">
                <a:latin typeface="DM Sans SemiBold"/>
                <a:ea typeface="DM Sans SemiBold"/>
                <a:cs typeface="DM Sans SemiBold"/>
                <a:sym typeface="DM Sans SemiBold"/>
              </a:defRPr>
            </a:lvl4pPr>
            <a:lvl5pPr lvl="4">
              <a:spcBef>
                <a:spcPts val="0"/>
              </a:spcBef>
              <a:spcAft>
                <a:spcPts val="0"/>
              </a:spcAft>
              <a:buSzPts val="1000"/>
              <a:buFont typeface="DM Sans SemiBold"/>
              <a:buNone/>
              <a:defRPr sz="1000">
                <a:latin typeface="DM Sans SemiBold"/>
                <a:ea typeface="DM Sans SemiBold"/>
                <a:cs typeface="DM Sans SemiBold"/>
                <a:sym typeface="DM Sans SemiBold"/>
              </a:defRPr>
            </a:lvl5pPr>
            <a:lvl6pPr lvl="5">
              <a:spcBef>
                <a:spcPts val="0"/>
              </a:spcBef>
              <a:spcAft>
                <a:spcPts val="0"/>
              </a:spcAft>
              <a:buSzPts val="1000"/>
              <a:buFont typeface="DM Sans SemiBold"/>
              <a:buNone/>
              <a:defRPr sz="1000">
                <a:latin typeface="DM Sans SemiBold"/>
                <a:ea typeface="DM Sans SemiBold"/>
                <a:cs typeface="DM Sans SemiBold"/>
                <a:sym typeface="DM Sans SemiBold"/>
              </a:defRPr>
            </a:lvl6pPr>
            <a:lvl7pPr lvl="6">
              <a:spcBef>
                <a:spcPts val="0"/>
              </a:spcBef>
              <a:spcAft>
                <a:spcPts val="0"/>
              </a:spcAft>
              <a:buSzPts val="1000"/>
              <a:buFont typeface="DM Sans SemiBold"/>
              <a:buNone/>
              <a:defRPr sz="1000">
                <a:latin typeface="DM Sans SemiBold"/>
                <a:ea typeface="DM Sans SemiBold"/>
                <a:cs typeface="DM Sans SemiBold"/>
                <a:sym typeface="DM Sans SemiBold"/>
              </a:defRPr>
            </a:lvl7pPr>
            <a:lvl8pPr lvl="7">
              <a:spcBef>
                <a:spcPts val="0"/>
              </a:spcBef>
              <a:spcAft>
                <a:spcPts val="0"/>
              </a:spcAft>
              <a:buSzPts val="1000"/>
              <a:buFont typeface="DM Sans SemiBold"/>
              <a:buNone/>
              <a:defRPr sz="1000">
                <a:latin typeface="DM Sans SemiBold"/>
                <a:ea typeface="DM Sans SemiBold"/>
                <a:cs typeface="DM Sans SemiBold"/>
                <a:sym typeface="DM Sans SemiBold"/>
              </a:defRPr>
            </a:lvl8pPr>
            <a:lvl9pPr lvl="8">
              <a:spcBef>
                <a:spcPts val="0"/>
              </a:spcBef>
              <a:spcAft>
                <a:spcPts val="0"/>
              </a:spcAft>
              <a:buSzPts val="1000"/>
              <a:buFont typeface="DM Sans SemiBold"/>
              <a:buNone/>
              <a:defRPr sz="1000">
                <a:latin typeface="DM Sans SemiBold"/>
                <a:ea typeface="DM Sans SemiBold"/>
                <a:cs typeface="DM Sans SemiBold"/>
                <a:sym typeface="DM Sans SemiBold"/>
              </a:defRPr>
            </a:lvl9pPr>
          </a:lstStyle>
          <a:p>
            <a:endParaRPr/>
          </a:p>
        </p:txBody>
      </p:sp>
      <p:sp>
        <p:nvSpPr>
          <p:cNvPr id="145" name="Google Shape;145;p14"/>
          <p:cNvSpPr txBox="1">
            <a:spLocks noGrp="1"/>
          </p:cNvSpPr>
          <p:nvPr>
            <p:ph type="subTitle" idx="4"/>
          </p:nvPr>
        </p:nvSpPr>
        <p:spPr>
          <a:xfrm>
            <a:off x="1957375" y="3678443"/>
            <a:ext cx="2661600" cy="187800"/>
          </a:xfrm>
          <a:prstGeom prst="rect">
            <a:avLst/>
          </a:prstGeom>
        </p:spPr>
        <p:txBody>
          <a:bodyPr spcFirstLastPara="1" wrap="square" lIns="0" tIns="0" rIns="0" bIns="0" anchor="ctr" anchorCtr="0">
            <a:no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000"/>
              <a:buFont typeface="DM Sans Light"/>
              <a:buNone/>
              <a:defRPr sz="1000">
                <a:latin typeface="DM Sans Light"/>
                <a:ea typeface="DM Sans Light"/>
                <a:cs typeface="DM Sans Light"/>
                <a:sym typeface="DM Sans Light"/>
              </a:defRPr>
            </a:lvl2pPr>
            <a:lvl3pPr lvl="2">
              <a:spcBef>
                <a:spcPts val="0"/>
              </a:spcBef>
              <a:spcAft>
                <a:spcPts val="0"/>
              </a:spcAft>
              <a:buSzPts val="1000"/>
              <a:buFont typeface="DM Sans Light"/>
              <a:buNone/>
              <a:defRPr sz="1000">
                <a:latin typeface="DM Sans Light"/>
                <a:ea typeface="DM Sans Light"/>
                <a:cs typeface="DM Sans Light"/>
                <a:sym typeface="DM Sans Light"/>
              </a:defRPr>
            </a:lvl3pPr>
            <a:lvl4pPr lvl="3">
              <a:spcBef>
                <a:spcPts val="0"/>
              </a:spcBef>
              <a:spcAft>
                <a:spcPts val="0"/>
              </a:spcAft>
              <a:buSzPts val="1000"/>
              <a:buFont typeface="DM Sans Light"/>
              <a:buNone/>
              <a:defRPr sz="1000">
                <a:latin typeface="DM Sans Light"/>
                <a:ea typeface="DM Sans Light"/>
                <a:cs typeface="DM Sans Light"/>
                <a:sym typeface="DM Sans Light"/>
              </a:defRPr>
            </a:lvl4pPr>
            <a:lvl5pPr lvl="4">
              <a:spcBef>
                <a:spcPts val="0"/>
              </a:spcBef>
              <a:spcAft>
                <a:spcPts val="0"/>
              </a:spcAft>
              <a:buSzPts val="1000"/>
              <a:buFont typeface="DM Sans Light"/>
              <a:buNone/>
              <a:defRPr sz="1000">
                <a:latin typeface="DM Sans Light"/>
                <a:ea typeface="DM Sans Light"/>
                <a:cs typeface="DM Sans Light"/>
                <a:sym typeface="DM Sans Light"/>
              </a:defRPr>
            </a:lvl5pPr>
            <a:lvl6pPr lvl="5">
              <a:spcBef>
                <a:spcPts val="0"/>
              </a:spcBef>
              <a:spcAft>
                <a:spcPts val="0"/>
              </a:spcAft>
              <a:buSzPts val="1000"/>
              <a:buFont typeface="DM Sans Light"/>
              <a:buNone/>
              <a:defRPr sz="1000">
                <a:latin typeface="DM Sans Light"/>
                <a:ea typeface="DM Sans Light"/>
                <a:cs typeface="DM Sans Light"/>
                <a:sym typeface="DM Sans Light"/>
              </a:defRPr>
            </a:lvl6pPr>
            <a:lvl7pPr lvl="6">
              <a:spcBef>
                <a:spcPts val="0"/>
              </a:spcBef>
              <a:spcAft>
                <a:spcPts val="0"/>
              </a:spcAft>
              <a:buSzPts val="1000"/>
              <a:buFont typeface="DM Sans Light"/>
              <a:buNone/>
              <a:defRPr sz="1000">
                <a:latin typeface="DM Sans Light"/>
                <a:ea typeface="DM Sans Light"/>
                <a:cs typeface="DM Sans Light"/>
                <a:sym typeface="DM Sans Light"/>
              </a:defRPr>
            </a:lvl7pPr>
            <a:lvl8pPr lvl="7">
              <a:spcBef>
                <a:spcPts val="0"/>
              </a:spcBef>
              <a:spcAft>
                <a:spcPts val="0"/>
              </a:spcAft>
              <a:buSzPts val="1000"/>
              <a:buFont typeface="DM Sans Light"/>
              <a:buNone/>
              <a:defRPr sz="1000">
                <a:latin typeface="DM Sans Light"/>
                <a:ea typeface="DM Sans Light"/>
                <a:cs typeface="DM Sans Light"/>
                <a:sym typeface="DM Sans Light"/>
              </a:defRPr>
            </a:lvl8pPr>
            <a:lvl9pPr lvl="8">
              <a:spcBef>
                <a:spcPts val="0"/>
              </a:spcBef>
              <a:spcAft>
                <a:spcPts val="0"/>
              </a:spcAft>
              <a:buSzPts val="1000"/>
              <a:buFont typeface="DM Sans Light"/>
              <a:buNone/>
              <a:defRPr sz="1000">
                <a:latin typeface="DM Sans Light"/>
                <a:ea typeface="DM Sans Light"/>
                <a:cs typeface="DM Sans Light"/>
                <a:sym typeface="DM Sans 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 Dark">
  <p:cSld name="CUSTOM_7_1_1_1_1_1_1_1_1_1_1_1_1_1_1_1_1_1_1_1_1">
    <p:bg>
      <p:bgPr>
        <a:solidFill>
          <a:schemeClr val="lt1"/>
        </a:solidFill>
        <a:effectLst/>
      </p:bgPr>
    </p:bg>
    <p:spTree>
      <p:nvGrpSpPr>
        <p:cNvPr id="1" name="Shape 146"/>
        <p:cNvGrpSpPr/>
        <p:nvPr/>
      </p:nvGrpSpPr>
      <p:grpSpPr>
        <a:xfrm>
          <a:off x="0" y="0"/>
          <a:ext cx="0" cy="0"/>
          <a:chOff x="0" y="0"/>
          <a:chExt cx="0" cy="0"/>
        </a:xfrm>
      </p:grpSpPr>
      <p:sp>
        <p:nvSpPr>
          <p:cNvPr id="147" name="Google Shape;147;p15"/>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148" name="Google Shape;148;p15"/>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49" name="Google Shape;149;p15"/>
          <p:cNvSpPr txBox="1">
            <a:spLocks noGrp="1"/>
          </p:cNvSpPr>
          <p:nvPr>
            <p:ph type="title"/>
          </p:nvPr>
        </p:nvSpPr>
        <p:spPr>
          <a:xfrm>
            <a:off x="1453650" y="1325938"/>
            <a:ext cx="6236700" cy="2011800"/>
          </a:xfrm>
          <a:prstGeom prst="rect">
            <a:avLst/>
          </a:prstGeom>
        </p:spPr>
        <p:txBody>
          <a:bodyPr spcFirstLastPara="1" wrap="square" lIns="0" tIns="0" rIns="0" bIns="0" anchor="t" anchorCtr="0">
            <a:noAutofit/>
          </a:bodyPr>
          <a:lstStyle>
            <a:lvl1pPr lvl="0">
              <a:spcBef>
                <a:spcPts val="0"/>
              </a:spcBef>
              <a:spcAft>
                <a:spcPts val="0"/>
              </a:spcAft>
              <a:buNone/>
              <a:defRPr sz="2500">
                <a:solidFill>
                  <a:schemeClr val="dk1"/>
                </a:solidFill>
              </a:defRPr>
            </a:lvl1pPr>
            <a:lvl2pPr lvl="1">
              <a:spcBef>
                <a:spcPts val="0"/>
              </a:spcBef>
              <a:spcAft>
                <a:spcPts val="0"/>
              </a:spcAft>
              <a:buNone/>
              <a:defRPr sz="2500">
                <a:solidFill>
                  <a:schemeClr val="dk1"/>
                </a:solidFill>
              </a:defRPr>
            </a:lvl2pPr>
            <a:lvl3pPr lvl="2">
              <a:spcBef>
                <a:spcPts val="0"/>
              </a:spcBef>
              <a:spcAft>
                <a:spcPts val="0"/>
              </a:spcAft>
              <a:buNone/>
              <a:defRPr sz="2500">
                <a:solidFill>
                  <a:schemeClr val="dk1"/>
                </a:solidFill>
              </a:defRPr>
            </a:lvl3pPr>
            <a:lvl4pPr lvl="3">
              <a:spcBef>
                <a:spcPts val="0"/>
              </a:spcBef>
              <a:spcAft>
                <a:spcPts val="0"/>
              </a:spcAft>
              <a:buNone/>
              <a:defRPr sz="2500">
                <a:solidFill>
                  <a:schemeClr val="dk1"/>
                </a:solidFill>
              </a:defRPr>
            </a:lvl4pPr>
            <a:lvl5pPr lvl="4">
              <a:spcBef>
                <a:spcPts val="0"/>
              </a:spcBef>
              <a:spcAft>
                <a:spcPts val="0"/>
              </a:spcAft>
              <a:buNone/>
              <a:defRPr sz="2500">
                <a:solidFill>
                  <a:schemeClr val="dk1"/>
                </a:solidFill>
              </a:defRPr>
            </a:lvl5pPr>
            <a:lvl6pPr lvl="5">
              <a:spcBef>
                <a:spcPts val="0"/>
              </a:spcBef>
              <a:spcAft>
                <a:spcPts val="0"/>
              </a:spcAft>
              <a:buNone/>
              <a:defRPr sz="2500">
                <a:solidFill>
                  <a:schemeClr val="dk1"/>
                </a:solidFill>
              </a:defRPr>
            </a:lvl6pPr>
            <a:lvl7pPr lvl="6">
              <a:spcBef>
                <a:spcPts val="0"/>
              </a:spcBef>
              <a:spcAft>
                <a:spcPts val="0"/>
              </a:spcAft>
              <a:buNone/>
              <a:defRPr sz="2500">
                <a:solidFill>
                  <a:schemeClr val="dk1"/>
                </a:solidFill>
              </a:defRPr>
            </a:lvl7pPr>
            <a:lvl8pPr lvl="7">
              <a:spcBef>
                <a:spcPts val="0"/>
              </a:spcBef>
              <a:spcAft>
                <a:spcPts val="0"/>
              </a:spcAft>
              <a:buNone/>
              <a:defRPr sz="2500">
                <a:solidFill>
                  <a:schemeClr val="dk1"/>
                </a:solidFill>
              </a:defRPr>
            </a:lvl8pPr>
            <a:lvl9pPr lvl="8">
              <a:spcBef>
                <a:spcPts val="0"/>
              </a:spcBef>
              <a:spcAft>
                <a:spcPts val="0"/>
              </a:spcAft>
              <a:buNone/>
              <a:defRPr sz="2500">
                <a:solidFill>
                  <a:schemeClr val="dk1"/>
                </a:solidFill>
              </a:defRPr>
            </a:lvl9pPr>
          </a:lstStyle>
          <a:p>
            <a:endParaRPr/>
          </a:p>
        </p:txBody>
      </p:sp>
      <p:sp>
        <p:nvSpPr>
          <p:cNvPr id="150" name="Google Shape;150;p15"/>
          <p:cNvSpPr>
            <a:spLocks noGrp="1"/>
          </p:cNvSpPr>
          <p:nvPr>
            <p:ph type="pic" idx="2"/>
          </p:nvPr>
        </p:nvSpPr>
        <p:spPr>
          <a:xfrm>
            <a:off x="1442350" y="3492500"/>
            <a:ext cx="408900" cy="408900"/>
          </a:xfrm>
          <a:prstGeom prst="ellipse">
            <a:avLst/>
          </a:prstGeom>
          <a:noFill/>
          <a:ln>
            <a:noFill/>
          </a:ln>
        </p:spPr>
      </p:sp>
      <p:sp>
        <p:nvSpPr>
          <p:cNvPr id="151" name="Google Shape;151;p15"/>
          <p:cNvSpPr txBox="1">
            <a:spLocks noGrp="1"/>
          </p:cNvSpPr>
          <p:nvPr>
            <p:ph type="subTitle" idx="3"/>
          </p:nvPr>
        </p:nvSpPr>
        <p:spPr>
          <a:xfrm>
            <a:off x="1957375" y="3536000"/>
            <a:ext cx="2661600" cy="187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1pPr>
            <a:lvl2pPr lvl="1">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2pPr>
            <a:lvl3pPr lvl="2">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3pPr>
            <a:lvl4pPr lvl="3">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4pPr>
            <a:lvl5pPr lvl="4">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5pPr>
            <a:lvl6pPr lvl="5">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6pPr>
            <a:lvl7pPr lvl="6">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7pPr>
            <a:lvl8pPr lvl="7">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8pPr>
            <a:lvl9pPr lvl="8">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9pPr>
          </a:lstStyle>
          <a:p>
            <a:endParaRPr/>
          </a:p>
        </p:txBody>
      </p:sp>
      <p:sp>
        <p:nvSpPr>
          <p:cNvPr id="152" name="Google Shape;152;p15"/>
          <p:cNvSpPr txBox="1">
            <a:spLocks noGrp="1"/>
          </p:cNvSpPr>
          <p:nvPr>
            <p:ph type="subTitle" idx="4"/>
          </p:nvPr>
        </p:nvSpPr>
        <p:spPr>
          <a:xfrm>
            <a:off x="1957375" y="3678443"/>
            <a:ext cx="2661600" cy="187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ive modules">
  <p:cSld name="CUSTOM">
    <p:bg>
      <p:bgPr>
        <a:solidFill>
          <a:schemeClr val="lt1"/>
        </a:solidFill>
        <a:effectLst/>
      </p:bgPr>
    </p:bg>
    <p:spTree>
      <p:nvGrpSpPr>
        <p:cNvPr id="1" name="Shape 153"/>
        <p:cNvGrpSpPr/>
        <p:nvPr/>
      </p:nvGrpSpPr>
      <p:grpSpPr>
        <a:xfrm>
          <a:off x="0" y="0"/>
          <a:ext cx="0" cy="0"/>
          <a:chOff x="0" y="0"/>
          <a:chExt cx="0" cy="0"/>
        </a:xfrm>
      </p:grpSpPr>
      <p:sp>
        <p:nvSpPr>
          <p:cNvPr id="154" name="Google Shape;154;p16"/>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55" name="Google Shape;155;p16"/>
          <p:cNvSpPr txBox="1">
            <a:spLocks noGrp="1"/>
          </p:cNvSpPr>
          <p:nvPr>
            <p:ph type="title"/>
          </p:nvPr>
        </p:nvSpPr>
        <p:spPr>
          <a:xfrm>
            <a:off x="361975" y="988555"/>
            <a:ext cx="3860100" cy="5877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2200">
                <a:solidFill>
                  <a:schemeClr val="dk1"/>
                </a:solidFill>
              </a:defRPr>
            </a:lvl1pPr>
            <a:lvl2pPr lvl="1">
              <a:lnSpc>
                <a:spcPct val="90000"/>
              </a:lnSpc>
              <a:spcBef>
                <a:spcPts val="0"/>
              </a:spcBef>
              <a:spcAft>
                <a:spcPts val="0"/>
              </a:spcAft>
              <a:buNone/>
              <a:defRPr sz="2200">
                <a:solidFill>
                  <a:schemeClr val="dk1"/>
                </a:solidFill>
              </a:defRPr>
            </a:lvl2pPr>
            <a:lvl3pPr lvl="2">
              <a:lnSpc>
                <a:spcPct val="90000"/>
              </a:lnSpc>
              <a:spcBef>
                <a:spcPts val="0"/>
              </a:spcBef>
              <a:spcAft>
                <a:spcPts val="0"/>
              </a:spcAft>
              <a:buNone/>
              <a:defRPr sz="2200">
                <a:solidFill>
                  <a:schemeClr val="dk1"/>
                </a:solidFill>
              </a:defRPr>
            </a:lvl3pPr>
            <a:lvl4pPr lvl="3">
              <a:lnSpc>
                <a:spcPct val="90000"/>
              </a:lnSpc>
              <a:spcBef>
                <a:spcPts val="0"/>
              </a:spcBef>
              <a:spcAft>
                <a:spcPts val="0"/>
              </a:spcAft>
              <a:buNone/>
              <a:defRPr sz="2200">
                <a:solidFill>
                  <a:schemeClr val="dk1"/>
                </a:solidFill>
              </a:defRPr>
            </a:lvl4pPr>
            <a:lvl5pPr lvl="4">
              <a:lnSpc>
                <a:spcPct val="90000"/>
              </a:lnSpc>
              <a:spcBef>
                <a:spcPts val="0"/>
              </a:spcBef>
              <a:spcAft>
                <a:spcPts val="0"/>
              </a:spcAft>
              <a:buNone/>
              <a:defRPr sz="2200">
                <a:solidFill>
                  <a:schemeClr val="dk1"/>
                </a:solidFill>
              </a:defRPr>
            </a:lvl5pPr>
            <a:lvl6pPr lvl="5">
              <a:lnSpc>
                <a:spcPct val="90000"/>
              </a:lnSpc>
              <a:spcBef>
                <a:spcPts val="0"/>
              </a:spcBef>
              <a:spcAft>
                <a:spcPts val="0"/>
              </a:spcAft>
              <a:buNone/>
              <a:defRPr sz="2200">
                <a:solidFill>
                  <a:schemeClr val="dk1"/>
                </a:solidFill>
              </a:defRPr>
            </a:lvl6pPr>
            <a:lvl7pPr lvl="6">
              <a:lnSpc>
                <a:spcPct val="90000"/>
              </a:lnSpc>
              <a:spcBef>
                <a:spcPts val="0"/>
              </a:spcBef>
              <a:spcAft>
                <a:spcPts val="0"/>
              </a:spcAft>
              <a:buNone/>
              <a:defRPr sz="2200">
                <a:solidFill>
                  <a:schemeClr val="dk1"/>
                </a:solidFill>
              </a:defRPr>
            </a:lvl7pPr>
            <a:lvl8pPr lvl="7">
              <a:lnSpc>
                <a:spcPct val="90000"/>
              </a:lnSpc>
              <a:spcBef>
                <a:spcPts val="0"/>
              </a:spcBef>
              <a:spcAft>
                <a:spcPts val="0"/>
              </a:spcAft>
              <a:buNone/>
              <a:defRPr sz="2200">
                <a:solidFill>
                  <a:schemeClr val="dk1"/>
                </a:solidFill>
              </a:defRPr>
            </a:lvl8pPr>
            <a:lvl9pPr lvl="8">
              <a:lnSpc>
                <a:spcPct val="90000"/>
              </a:lnSpc>
              <a:spcBef>
                <a:spcPts val="0"/>
              </a:spcBef>
              <a:spcAft>
                <a:spcPts val="0"/>
              </a:spcAft>
              <a:buNone/>
              <a:defRPr sz="2200">
                <a:solidFill>
                  <a:schemeClr val="dk1"/>
                </a:solidFill>
              </a:defRPr>
            </a:lvl9pPr>
          </a:lstStyle>
          <a:p>
            <a:endParaRPr/>
          </a:p>
        </p:txBody>
      </p:sp>
      <p:sp>
        <p:nvSpPr>
          <p:cNvPr id="156" name="Google Shape;156;p16"/>
          <p:cNvSpPr txBox="1">
            <a:spLocks noGrp="1"/>
          </p:cNvSpPr>
          <p:nvPr>
            <p:ph type="subTitle" idx="2"/>
          </p:nvPr>
        </p:nvSpPr>
        <p:spPr>
          <a:xfrm>
            <a:off x="361975" y="732775"/>
            <a:ext cx="3860100" cy="138600"/>
          </a:xfrm>
          <a:prstGeom prst="rect">
            <a:avLst/>
          </a:prstGeom>
        </p:spPr>
        <p:txBody>
          <a:bodyPr spcFirstLastPara="1" wrap="square" lIns="0" tIns="0" rIns="0" bIns="0" anchor="b" anchorCtr="0">
            <a:sp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57" name="Google Shape;157;p16"/>
          <p:cNvSpPr txBox="1">
            <a:spLocks noGrp="1"/>
          </p:cNvSpPr>
          <p:nvPr>
            <p:ph type="body" idx="3"/>
          </p:nvPr>
        </p:nvSpPr>
        <p:spPr>
          <a:xfrm>
            <a:off x="361975" y="3256513"/>
            <a:ext cx="3860100" cy="1327500"/>
          </a:xfrm>
          <a:prstGeom prst="rect">
            <a:avLst/>
          </a:prstGeom>
        </p:spPr>
        <p:txBody>
          <a:bodyPr spcFirstLastPara="1" wrap="square" lIns="0" tIns="0" rIns="0" bIns="0" anchor="b" anchorCtr="0">
            <a:noAutofit/>
          </a:bodyPr>
          <a:lstStyle>
            <a:lvl1pPr marL="457200" lvl="0" indent="-292100">
              <a:lnSpc>
                <a:spcPct val="100000"/>
              </a:lnSpc>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marL="914400" lvl="1" indent="-2921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marL="1371600" lvl="2" indent="-2921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marL="1828800" lvl="3" indent="-2921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marL="2286000" lvl="4" indent="-2921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marL="2743200" lvl="5" indent="-2921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marL="3200400" lvl="6" indent="-2921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marL="3657600" lvl="7" indent="-2921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marL="4114800" lvl="8" indent="-292100">
              <a:lnSpc>
                <a:spcPct val="100000"/>
              </a:lnSpc>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a:endParaRPr/>
          </a:p>
        </p:txBody>
      </p:sp>
      <p:sp>
        <p:nvSpPr>
          <p:cNvPr id="158" name="Google Shape;158;p16"/>
          <p:cNvSpPr txBox="1">
            <a:spLocks noGrp="1"/>
          </p:cNvSpPr>
          <p:nvPr>
            <p:ph type="title" idx="4"/>
          </p:nvPr>
        </p:nvSpPr>
        <p:spPr>
          <a:xfrm>
            <a:off x="4800825" y="258072"/>
            <a:ext cx="1762200" cy="5877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4200"/>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a:endParaRPr/>
          </a:p>
        </p:txBody>
      </p:sp>
      <p:sp>
        <p:nvSpPr>
          <p:cNvPr id="159" name="Google Shape;159;p16"/>
          <p:cNvSpPr txBox="1">
            <a:spLocks noGrp="1"/>
          </p:cNvSpPr>
          <p:nvPr>
            <p:ph type="title" idx="5"/>
          </p:nvPr>
        </p:nvSpPr>
        <p:spPr>
          <a:xfrm>
            <a:off x="7094925" y="258072"/>
            <a:ext cx="1762200" cy="5877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4200">
                <a:solidFill>
                  <a:schemeClr val="dk1"/>
                </a:solidFill>
              </a:defRPr>
            </a:lvl1pPr>
            <a:lvl2pPr lvl="1">
              <a:lnSpc>
                <a:spcPct val="90000"/>
              </a:lnSpc>
              <a:spcBef>
                <a:spcPts val="0"/>
              </a:spcBef>
              <a:spcAft>
                <a:spcPts val="0"/>
              </a:spcAft>
              <a:buNone/>
              <a:defRPr sz="2200">
                <a:solidFill>
                  <a:schemeClr val="dk1"/>
                </a:solidFill>
              </a:defRPr>
            </a:lvl2pPr>
            <a:lvl3pPr lvl="2">
              <a:lnSpc>
                <a:spcPct val="90000"/>
              </a:lnSpc>
              <a:spcBef>
                <a:spcPts val="0"/>
              </a:spcBef>
              <a:spcAft>
                <a:spcPts val="0"/>
              </a:spcAft>
              <a:buNone/>
              <a:defRPr sz="2200">
                <a:solidFill>
                  <a:schemeClr val="dk1"/>
                </a:solidFill>
              </a:defRPr>
            </a:lvl3pPr>
            <a:lvl4pPr lvl="3">
              <a:lnSpc>
                <a:spcPct val="90000"/>
              </a:lnSpc>
              <a:spcBef>
                <a:spcPts val="0"/>
              </a:spcBef>
              <a:spcAft>
                <a:spcPts val="0"/>
              </a:spcAft>
              <a:buNone/>
              <a:defRPr sz="2200">
                <a:solidFill>
                  <a:schemeClr val="dk1"/>
                </a:solidFill>
              </a:defRPr>
            </a:lvl4pPr>
            <a:lvl5pPr lvl="4">
              <a:lnSpc>
                <a:spcPct val="90000"/>
              </a:lnSpc>
              <a:spcBef>
                <a:spcPts val="0"/>
              </a:spcBef>
              <a:spcAft>
                <a:spcPts val="0"/>
              </a:spcAft>
              <a:buNone/>
              <a:defRPr sz="2200">
                <a:solidFill>
                  <a:schemeClr val="dk1"/>
                </a:solidFill>
              </a:defRPr>
            </a:lvl5pPr>
            <a:lvl6pPr lvl="5">
              <a:lnSpc>
                <a:spcPct val="90000"/>
              </a:lnSpc>
              <a:spcBef>
                <a:spcPts val="0"/>
              </a:spcBef>
              <a:spcAft>
                <a:spcPts val="0"/>
              </a:spcAft>
              <a:buNone/>
              <a:defRPr sz="2200">
                <a:solidFill>
                  <a:schemeClr val="dk1"/>
                </a:solidFill>
              </a:defRPr>
            </a:lvl6pPr>
            <a:lvl7pPr lvl="6">
              <a:lnSpc>
                <a:spcPct val="90000"/>
              </a:lnSpc>
              <a:spcBef>
                <a:spcPts val="0"/>
              </a:spcBef>
              <a:spcAft>
                <a:spcPts val="0"/>
              </a:spcAft>
              <a:buNone/>
              <a:defRPr sz="2200">
                <a:solidFill>
                  <a:schemeClr val="dk1"/>
                </a:solidFill>
              </a:defRPr>
            </a:lvl7pPr>
            <a:lvl8pPr lvl="7">
              <a:lnSpc>
                <a:spcPct val="90000"/>
              </a:lnSpc>
              <a:spcBef>
                <a:spcPts val="0"/>
              </a:spcBef>
              <a:spcAft>
                <a:spcPts val="0"/>
              </a:spcAft>
              <a:buNone/>
              <a:defRPr sz="2200">
                <a:solidFill>
                  <a:schemeClr val="dk1"/>
                </a:solidFill>
              </a:defRPr>
            </a:lvl8pPr>
            <a:lvl9pPr lvl="8">
              <a:lnSpc>
                <a:spcPct val="90000"/>
              </a:lnSpc>
              <a:spcBef>
                <a:spcPts val="0"/>
              </a:spcBef>
              <a:spcAft>
                <a:spcPts val="0"/>
              </a:spcAft>
              <a:buNone/>
              <a:defRPr sz="2200">
                <a:solidFill>
                  <a:schemeClr val="dk1"/>
                </a:solidFill>
              </a:defRPr>
            </a:lvl9pPr>
          </a:lstStyle>
          <a:p>
            <a:endParaRPr/>
          </a:p>
        </p:txBody>
      </p:sp>
      <p:sp>
        <p:nvSpPr>
          <p:cNvPr id="160" name="Google Shape;160;p16"/>
          <p:cNvSpPr txBox="1">
            <a:spLocks noGrp="1"/>
          </p:cNvSpPr>
          <p:nvPr>
            <p:ph type="title" idx="6"/>
          </p:nvPr>
        </p:nvSpPr>
        <p:spPr>
          <a:xfrm>
            <a:off x="4800825" y="1698225"/>
            <a:ext cx="1762200" cy="5877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4200"/>
            </a:lvl1pPr>
            <a:lvl2pPr lvl="1">
              <a:lnSpc>
                <a:spcPct val="90000"/>
              </a:lnSpc>
              <a:spcBef>
                <a:spcPts val="0"/>
              </a:spcBef>
              <a:spcAft>
                <a:spcPts val="0"/>
              </a:spcAft>
              <a:buNone/>
              <a:defRPr sz="2200">
                <a:solidFill>
                  <a:schemeClr val="dk1"/>
                </a:solidFill>
              </a:defRPr>
            </a:lvl2pPr>
            <a:lvl3pPr lvl="2">
              <a:lnSpc>
                <a:spcPct val="90000"/>
              </a:lnSpc>
              <a:spcBef>
                <a:spcPts val="0"/>
              </a:spcBef>
              <a:spcAft>
                <a:spcPts val="0"/>
              </a:spcAft>
              <a:buNone/>
              <a:defRPr sz="2200">
                <a:solidFill>
                  <a:schemeClr val="dk1"/>
                </a:solidFill>
              </a:defRPr>
            </a:lvl3pPr>
            <a:lvl4pPr lvl="3">
              <a:lnSpc>
                <a:spcPct val="90000"/>
              </a:lnSpc>
              <a:spcBef>
                <a:spcPts val="0"/>
              </a:spcBef>
              <a:spcAft>
                <a:spcPts val="0"/>
              </a:spcAft>
              <a:buNone/>
              <a:defRPr sz="2200">
                <a:solidFill>
                  <a:schemeClr val="dk1"/>
                </a:solidFill>
              </a:defRPr>
            </a:lvl4pPr>
            <a:lvl5pPr lvl="4">
              <a:lnSpc>
                <a:spcPct val="90000"/>
              </a:lnSpc>
              <a:spcBef>
                <a:spcPts val="0"/>
              </a:spcBef>
              <a:spcAft>
                <a:spcPts val="0"/>
              </a:spcAft>
              <a:buNone/>
              <a:defRPr sz="2200">
                <a:solidFill>
                  <a:schemeClr val="dk1"/>
                </a:solidFill>
              </a:defRPr>
            </a:lvl5pPr>
            <a:lvl6pPr lvl="5">
              <a:lnSpc>
                <a:spcPct val="90000"/>
              </a:lnSpc>
              <a:spcBef>
                <a:spcPts val="0"/>
              </a:spcBef>
              <a:spcAft>
                <a:spcPts val="0"/>
              </a:spcAft>
              <a:buNone/>
              <a:defRPr sz="2200">
                <a:solidFill>
                  <a:schemeClr val="dk1"/>
                </a:solidFill>
              </a:defRPr>
            </a:lvl6pPr>
            <a:lvl7pPr lvl="6">
              <a:lnSpc>
                <a:spcPct val="90000"/>
              </a:lnSpc>
              <a:spcBef>
                <a:spcPts val="0"/>
              </a:spcBef>
              <a:spcAft>
                <a:spcPts val="0"/>
              </a:spcAft>
              <a:buNone/>
              <a:defRPr sz="2200">
                <a:solidFill>
                  <a:schemeClr val="dk1"/>
                </a:solidFill>
              </a:defRPr>
            </a:lvl7pPr>
            <a:lvl8pPr lvl="7">
              <a:lnSpc>
                <a:spcPct val="90000"/>
              </a:lnSpc>
              <a:spcBef>
                <a:spcPts val="0"/>
              </a:spcBef>
              <a:spcAft>
                <a:spcPts val="0"/>
              </a:spcAft>
              <a:buNone/>
              <a:defRPr sz="2200">
                <a:solidFill>
                  <a:schemeClr val="dk1"/>
                </a:solidFill>
              </a:defRPr>
            </a:lvl8pPr>
            <a:lvl9pPr lvl="8">
              <a:lnSpc>
                <a:spcPct val="90000"/>
              </a:lnSpc>
              <a:spcBef>
                <a:spcPts val="0"/>
              </a:spcBef>
              <a:spcAft>
                <a:spcPts val="0"/>
              </a:spcAft>
              <a:buNone/>
              <a:defRPr sz="2200">
                <a:solidFill>
                  <a:schemeClr val="dk1"/>
                </a:solidFill>
              </a:defRPr>
            </a:lvl9pPr>
          </a:lstStyle>
          <a:p>
            <a:endParaRPr/>
          </a:p>
        </p:txBody>
      </p:sp>
      <p:sp>
        <p:nvSpPr>
          <p:cNvPr id="161" name="Google Shape;161;p16"/>
          <p:cNvSpPr txBox="1">
            <a:spLocks noGrp="1"/>
          </p:cNvSpPr>
          <p:nvPr>
            <p:ph type="body" idx="7"/>
          </p:nvPr>
        </p:nvSpPr>
        <p:spPr>
          <a:xfrm>
            <a:off x="4800825" y="4122308"/>
            <a:ext cx="3975900" cy="461700"/>
          </a:xfrm>
          <a:prstGeom prst="rect">
            <a:avLst/>
          </a:prstGeom>
        </p:spPr>
        <p:txBody>
          <a:bodyPr spcFirstLastPara="1" wrap="square" lIns="0" tIns="0" rIns="0" bIns="0" anchor="b" anchorCtr="0">
            <a:noAutofit/>
          </a:bodyPr>
          <a:lstStyle>
            <a:lvl1pPr marL="457200" lvl="0" indent="-292100">
              <a:spcBef>
                <a:spcPts val="0"/>
              </a:spcBef>
              <a:spcAft>
                <a:spcPts val="0"/>
              </a:spcAft>
              <a:buClr>
                <a:schemeClr val="lt1"/>
              </a:buClr>
              <a:buSzPts val="1000"/>
              <a:buFont typeface="DM Sans"/>
              <a:buChar char="●"/>
              <a:defRPr sz="1000"/>
            </a:lvl1pPr>
            <a:lvl2pPr marL="914400" lvl="1" indent="-292100">
              <a:spcBef>
                <a:spcPts val="800"/>
              </a:spcBef>
              <a:spcAft>
                <a:spcPts val="0"/>
              </a:spcAft>
              <a:buClr>
                <a:schemeClr val="lt1"/>
              </a:buClr>
              <a:buSzPts val="1000"/>
              <a:buFont typeface="DM Sans"/>
              <a:buChar char="○"/>
              <a:defRPr sz="1000"/>
            </a:lvl2pPr>
            <a:lvl3pPr marL="1371600" lvl="2" indent="-292100">
              <a:spcBef>
                <a:spcPts val="800"/>
              </a:spcBef>
              <a:spcAft>
                <a:spcPts val="0"/>
              </a:spcAft>
              <a:buClr>
                <a:schemeClr val="lt1"/>
              </a:buClr>
              <a:buSzPts val="1000"/>
              <a:buFont typeface="DM Sans"/>
              <a:buChar char="■"/>
              <a:defRPr sz="1000"/>
            </a:lvl3pPr>
            <a:lvl4pPr marL="1828800" lvl="3" indent="-292100">
              <a:spcBef>
                <a:spcPts val="800"/>
              </a:spcBef>
              <a:spcAft>
                <a:spcPts val="0"/>
              </a:spcAft>
              <a:buClr>
                <a:schemeClr val="lt1"/>
              </a:buClr>
              <a:buSzPts val="1000"/>
              <a:buFont typeface="DM Sans"/>
              <a:buChar char="●"/>
              <a:defRPr sz="1000"/>
            </a:lvl4pPr>
            <a:lvl5pPr marL="2286000" lvl="4" indent="-292100">
              <a:spcBef>
                <a:spcPts val="800"/>
              </a:spcBef>
              <a:spcAft>
                <a:spcPts val="0"/>
              </a:spcAft>
              <a:buClr>
                <a:schemeClr val="lt1"/>
              </a:buClr>
              <a:buSzPts val="1000"/>
              <a:buFont typeface="DM Sans"/>
              <a:buChar char="○"/>
              <a:defRPr sz="1000"/>
            </a:lvl5pPr>
            <a:lvl6pPr marL="2743200" lvl="5" indent="-292100">
              <a:spcBef>
                <a:spcPts val="800"/>
              </a:spcBef>
              <a:spcAft>
                <a:spcPts val="0"/>
              </a:spcAft>
              <a:buClr>
                <a:schemeClr val="lt1"/>
              </a:buClr>
              <a:buSzPts val="1000"/>
              <a:buFont typeface="DM Sans"/>
              <a:buChar char="■"/>
              <a:defRPr sz="1000"/>
            </a:lvl6pPr>
            <a:lvl7pPr marL="3200400" lvl="6" indent="-292100">
              <a:spcBef>
                <a:spcPts val="800"/>
              </a:spcBef>
              <a:spcAft>
                <a:spcPts val="0"/>
              </a:spcAft>
              <a:buClr>
                <a:schemeClr val="lt1"/>
              </a:buClr>
              <a:buSzPts val="1000"/>
              <a:buFont typeface="DM Sans"/>
              <a:buChar char="●"/>
              <a:defRPr sz="1000"/>
            </a:lvl7pPr>
            <a:lvl8pPr marL="3657600" lvl="7" indent="-292100">
              <a:spcBef>
                <a:spcPts val="800"/>
              </a:spcBef>
              <a:spcAft>
                <a:spcPts val="0"/>
              </a:spcAft>
              <a:buClr>
                <a:schemeClr val="lt1"/>
              </a:buClr>
              <a:buSzPts val="1000"/>
              <a:buFont typeface="DM Sans"/>
              <a:buChar char="○"/>
              <a:defRPr sz="1000"/>
            </a:lvl8pPr>
            <a:lvl9pPr marL="4114800" lvl="8" indent="-292100">
              <a:spcBef>
                <a:spcPts val="800"/>
              </a:spcBef>
              <a:spcAft>
                <a:spcPts val="800"/>
              </a:spcAft>
              <a:buClr>
                <a:schemeClr val="lt1"/>
              </a:buClr>
              <a:buSzPts val="1000"/>
              <a:buFont typeface="DM Sans"/>
              <a:buChar char="■"/>
              <a:defRPr sz="1000"/>
            </a:lvl9pPr>
          </a:lstStyle>
          <a:p>
            <a:endParaRPr/>
          </a:p>
        </p:txBody>
      </p:sp>
      <p:sp>
        <p:nvSpPr>
          <p:cNvPr id="162" name="Google Shape;162;p16"/>
          <p:cNvSpPr txBox="1">
            <a:spLocks noGrp="1"/>
          </p:cNvSpPr>
          <p:nvPr>
            <p:ph type="title" idx="8"/>
          </p:nvPr>
        </p:nvSpPr>
        <p:spPr>
          <a:xfrm>
            <a:off x="4800825" y="3215225"/>
            <a:ext cx="3975900" cy="798900"/>
          </a:xfrm>
          <a:prstGeom prst="rect">
            <a:avLst/>
          </a:prstGeom>
        </p:spPr>
        <p:txBody>
          <a:bodyPr spcFirstLastPara="1" wrap="square" lIns="0" tIns="0" rIns="0" bIns="0" anchor="t" anchorCtr="0">
            <a:noAutofit/>
          </a:bodyPr>
          <a:lstStyle>
            <a:lvl1pPr lvl="0">
              <a:spcBef>
                <a:spcPts val="0"/>
              </a:spcBef>
              <a:spcAft>
                <a:spcPts val="0"/>
              </a:spcAft>
              <a:buNone/>
              <a:defRPr sz="6200"/>
            </a:lvl1pPr>
            <a:lvl2pPr lvl="1">
              <a:spcBef>
                <a:spcPts val="0"/>
              </a:spcBef>
              <a:spcAft>
                <a:spcPts val="0"/>
              </a:spcAft>
              <a:buNone/>
              <a:defRPr sz="2200">
                <a:solidFill>
                  <a:schemeClr val="dk1"/>
                </a:solidFill>
              </a:defRPr>
            </a:lvl2pPr>
            <a:lvl3pPr lvl="2">
              <a:spcBef>
                <a:spcPts val="0"/>
              </a:spcBef>
              <a:spcAft>
                <a:spcPts val="0"/>
              </a:spcAft>
              <a:buNone/>
              <a:defRPr sz="2200">
                <a:solidFill>
                  <a:schemeClr val="dk1"/>
                </a:solidFill>
              </a:defRPr>
            </a:lvl3pPr>
            <a:lvl4pPr lvl="3">
              <a:spcBef>
                <a:spcPts val="0"/>
              </a:spcBef>
              <a:spcAft>
                <a:spcPts val="0"/>
              </a:spcAft>
              <a:buNone/>
              <a:defRPr sz="2200">
                <a:solidFill>
                  <a:schemeClr val="dk1"/>
                </a:solidFill>
              </a:defRPr>
            </a:lvl4pPr>
            <a:lvl5pPr lvl="4">
              <a:spcBef>
                <a:spcPts val="0"/>
              </a:spcBef>
              <a:spcAft>
                <a:spcPts val="0"/>
              </a:spcAft>
              <a:buNone/>
              <a:defRPr sz="2200">
                <a:solidFill>
                  <a:schemeClr val="dk1"/>
                </a:solidFill>
              </a:defRPr>
            </a:lvl5pPr>
            <a:lvl6pPr lvl="5">
              <a:spcBef>
                <a:spcPts val="0"/>
              </a:spcBef>
              <a:spcAft>
                <a:spcPts val="0"/>
              </a:spcAft>
              <a:buNone/>
              <a:defRPr sz="2200">
                <a:solidFill>
                  <a:schemeClr val="dk1"/>
                </a:solidFill>
              </a:defRPr>
            </a:lvl6pPr>
            <a:lvl7pPr lvl="6">
              <a:spcBef>
                <a:spcPts val="0"/>
              </a:spcBef>
              <a:spcAft>
                <a:spcPts val="0"/>
              </a:spcAft>
              <a:buNone/>
              <a:defRPr sz="2200">
                <a:solidFill>
                  <a:schemeClr val="dk1"/>
                </a:solidFill>
              </a:defRPr>
            </a:lvl7pPr>
            <a:lvl8pPr lvl="7">
              <a:spcBef>
                <a:spcPts val="0"/>
              </a:spcBef>
              <a:spcAft>
                <a:spcPts val="0"/>
              </a:spcAft>
              <a:buNone/>
              <a:defRPr sz="2200">
                <a:solidFill>
                  <a:schemeClr val="dk1"/>
                </a:solidFill>
              </a:defRPr>
            </a:lvl8pPr>
            <a:lvl9pPr lvl="8">
              <a:spcBef>
                <a:spcPts val="0"/>
              </a:spcBef>
              <a:spcAft>
                <a:spcPts val="0"/>
              </a:spcAft>
              <a:buNone/>
              <a:defRPr sz="2200">
                <a:solidFill>
                  <a:schemeClr val="dk1"/>
                </a:solidFill>
              </a:defRPr>
            </a:lvl9pPr>
          </a:lstStyle>
          <a:p>
            <a:endParaRPr/>
          </a:p>
        </p:txBody>
      </p:sp>
      <p:sp>
        <p:nvSpPr>
          <p:cNvPr id="163" name="Google Shape;163;p16"/>
          <p:cNvSpPr txBox="1">
            <a:spLocks noGrp="1"/>
          </p:cNvSpPr>
          <p:nvPr>
            <p:ph type="body" idx="9"/>
          </p:nvPr>
        </p:nvSpPr>
        <p:spPr>
          <a:xfrm>
            <a:off x="4800825" y="2268700"/>
            <a:ext cx="1762200" cy="461700"/>
          </a:xfrm>
          <a:prstGeom prst="rect">
            <a:avLst/>
          </a:prstGeom>
        </p:spPr>
        <p:txBody>
          <a:bodyPr spcFirstLastPara="1" wrap="square" lIns="0" tIns="0" rIns="0" bIns="0" anchor="b" anchorCtr="0">
            <a:noAutofit/>
          </a:bodyPr>
          <a:lstStyle>
            <a:lvl1pPr marL="457200" lvl="0" indent="-292100">
              <a:spcBef>
                <a:spcPts val="0"/>
              </a:spcBef>
              <a:spcAft>
                <a:spcPts val="0"/>
              </a:spcAft>
              <a:buClr>
                <a:schemeClr val="dk1"/>
              </a:buClr>
              <a:buSzPts val="1000"/>
              <a:buFont typeface="DM Sans"/>
              <a:buChar char="●"/>
              <a:defRPr sz="1000">
                <a:solidFill>
                  <a:schemeClr val="dk1"/>
                </a:solidFill>
              </a:defRPr>
            </a:lvl1pPr>
            <a:lvl2pPr marL="914400" lvl="1" indent="-292100">
              <a:spcBef>
                <a:spcPts val="800"/>
              </a:spcBef>
              <a:spcAft>
                <a:spcPts val="0"/>
              </a:spcAft>
              <a:buClr>
                <a:schemeClr val="dk1"/>
              </a:buClr>
              <a:buSzPts val="1000"/>
              <a:buFont typeface="DM Sans"/>
              <a:buChar char="○"/>
              <a:defRPr sz="1000">
                <a:solidFill>
                  <a:schemeClr val="dk1"/>
                </a:solidFill>
              </a:defRPr>
            </a:lvl2pPr>
            <a:lvl3pPr marL="1371600" lvl="2" indent="-292100">
              <a:spcBef>
                <a:spcPts val="800"/>
              </a:spcBef>
              <a:spcAft>
                <a:spcPts val="0"/>
              </a:spcAft>
              <a:buClr>
                <a:schemeClr val="dk1"/>
              </a:buClr>
              <a:buSzPts val="1000"/>
              <a:buFont typeface="DM Sans"/>
              <a:buChar char="■"/>
              <a:defRPr sz="1000">
                <a:solidFill>
                  <a:schemeClr val="dk1"/>
                </a:solidFill>
              </a:defRPr>
            </a:lvl3pPr>
            <a:lvl4pPr marL="1828800" lvl="3" indent="-292100">
              <a:spcBef>
                <a:spcPts val="800"/>
              </a:spcBef>
              <a:spcAft>
                <a:spcPts val="0"/>
              </a:spcAft>
              <a:buClr>
                <a:schemeClr val="dk1"/>
              </a:buClr>
              <a:buSzPts val="1000"/>
              <a:buFont typeface="DM Sans"/>
              <a:buChar char="●"/>
              <a:defRPr sz="1000">
                <a:solidFill>
                  <a:schemeClr val="dk1"/>
                </a:solidFill>
              </a:defRPr>
            </a:lvl4pPr>
            <a:lvl5pPr marL="2286000" lvl="4" indent="-292100">
              <a:spcBef>
                <a:spcPts val="800"/>
              </a:spcBef>
              <a:spcAft>
                <a:spcPts val="0"/>
              </a:spcAft>
              <a:buClr>
                <a:schemeClr val="dk1"/>
              </a:buClr>
              <a:buSzPts val="1000"/>
              <a:buFont typeface="DM Sans"/>
              <a:buChar char="○"/>
              <a:defRPr sz="1000">
                <a:solidFill>
                  <a:schemeClr val="dk1"/>
                </a:solidFill>
              </a:defRPr>
            </a:lvl5pPr>
            <a:lvl6pPr marL="2743200" lvl="5" indent="-292100">
              <a:spcBef>
                <a:spcPts val="800"/>
              </a:spcBef>
              <a:spcAft>
                <a:spcPts val="0"/>
              </a:spcAft>
              <a:buClr>
                <a:schemeClr val="dk1"/>
              </a:buClr>
              <a:buSzPts val="1000"/>
              <a:buFont typeface="DM Sans"/>
              <a:buChar char="■"/>
              <a:defRPr sz="1000">
                <a:solidFill>
                  <a:schemeClr val="dk1"/>
                </a:solidFill>
              </a:defRPr>
            </a:lvl6pPr>
            <a:lvl7pPr marL="3200400" lvl="6" indent="-292100">
              <a:spcBef>
                <a:spcPts val="800"/>
              </a:spcBef>
              <a:spcAft>
                <a:spcPts val="0"/>
              </a:spcAft>
              <a:buClr>
                <a:schemeClr val="dk1"/>
              </a:buClr>
              <a:buSzPts val="1000"/>
              <a:buFont typeface="DM Sans"/>
              <a:buChar char="●"/>
              <a:defRPr sz="1000">
                <a:solidFill>
                  <a:schemeClr val="dk1"/>
                </a:solidFill>
              </a:defRPr>
            </a:lvl7pPr>
            <a:lvl8pPr marL="3657600" lvl="7" indent="-292100">
              <a:spcBef>
                <a:spcPts val="800"/>
              </a:spcBef>
              <a:spcAft>
                <a:spcPts val="0"/>
              </a:spcAft>
              <a:buClr>
                <a:schemeClr val="dk1"/>
              </a:buClr>
              <a:buSzPts val="1000"/>
              <a:buFont typeface="DM Sans"/>
              <a:buChar char="○"/>
              <a:defRPr sz="1000">
                <a:solidFill>
                  <a:schemeClr val="dk1"/>
                </a:solidFill>
              </a:defRPr>
            </a:lvl8pPr>
            <a:lvl9pPr marL="4114800" lvl="8" indent="-292100">
              <a:spcBef>
                <a:spcPts val="800"/>
              </a:spcBef>
              <a:spcAft>
                <a:spcPts val="800"/>
              </a:spcAft>
              <a:buClr>
                <a:schemeClr val="dk1"/>
              </a:buClr>
              <a:buSzPts val="1000"/>
              <a:buFont typeface="DM Sans"/>
              <a:buChar char="■"/>
              <a:defRPr sz="1000">
                <a:solidFill>
                  <a:schemeClr val="dk1"/>
                </a:solidFill>
              </a:defRPr>
            </a:lvl9pPr>
          </a:lstStyle>
          <a:p>
            <a:endParaRPr/>
          </a:p>
        </p:txBody>
      </p:sp>
      <p:sp>
        <p:nvSpPr>
          <p:cNvPr id="164" name="Google Shape;164;p16"/>
          <p:cNvSpPr txBox="1">
            <a:spLocks noGrp="1"/>
          </p:cNvSpPr>
          <p:nvPr>
            <p:ph type="body" idx="13"/>
          </p:nvPr>
        </p:nvSpPr>
        <p:spPr>
          <a:xfrm>
            <a:off x="7115650" y="2268700"/>
            <a:ext cx="1762200" cy="461700"/>
          </a:xfrm>
          <a:prstGeom prst="rect">
            <a:avLst/>
          </a:prstGeom>
        </p:spPr>
        <p:txBody>
          <a:bodyPr spcFirstLastPara="1" wrap="square" lIns="0" tIns="0" rIns="0" bIns="0" anchor="b" anchorCtr="0">
            <a:noAutofit/>
          </a:bodyPr>
          <a:lstStyle>
            <a:lvl1pPr marL="457200" lvl="0" indent="-292100">
              <a:spcBef>
                <a:spcPts val="0"/>
              </a:spcBef>
              <a:spcAft>
                <a:spcPts val="0"/>
              </a:spcAft>
              <a:buClr>
                <a:schemeClr val="dk1"/>
              </a:buClr>
              <a:buSzPts val="1000"/>
              <a:buFont typeface="DM Sans"/>
              <a:buChar char="●"/>
              <a:defRPr sz="1000">
                <a:solidFill>
                  <a:schemeClr val="dk1"/>
                </a:solidFill>
              </a:defRPr>
            </a:lvl1pPr>
            <a:lvl2pPr marL="914400" lvl="1" indent="-292100">
              <a:spcBef>
                <a:spcPts val="800"/>
              </a:spcBef>
              <a:spcAft>
                <a:spcPts val="0"/>
              </a:spcAft>
              <a:buClr>
                <a:schemeClr val="dk1"/>
              </a:buClr>
              <a:buSzPts val="1000"/>
              <a:buFont typeface="DM Sans"/>
              <a:buChar char="○"/>
              <a:defRPr sz="1000">
                <a:solidFill>
                  <a:schemeClr val="dk1"/>
                </a:solidFill>
              </a:defRPr>
            </a:lvl2pPr>
            <a:lvl3pPr marL="1371600" lvl="2" indent="-292100">
              <a:spcBef>
                <a:spcPts val="800"/>
              </a:spcBef>
              <a:spcAft>
                <a:spcPts val="0"/>
              </a:spcAft>
              <a:buClr>
                <a:schemeClr val="dk1"/>
              </a:buClr>
              <a:buSzPts val="1000"/>
              <a:buFont typeface="DM Sans"/>
              <a:buChar char="■"/>
              <a:defRPr sz="1000">
                <a:solidFill>
                  <a:schemeClr val="dk1"/>
                </a:solidFill>
              </a:defRPr>
            </a:lvl3pPr>
            <a:lvl4pPr marL="1828800" lvl="3" indent="-292100">
              <a:spcBef>
                <a:spcPts val="800"/>
              </a:spcBef>
              <a:spcAft>
                <a:spcPts val="0"/>
              </a:spcAft>
              <a:buClr>
                <a:schemeClr val="dk1"/>
              </a:buClr>
              <a:buSzPts val="1000"/>
              <a:buFont typeface="DM Sans"/>
              <a:buChar char="●"/>
              <a:defRPr sz="1000">
                <a:solidFill>
                  <a:schemeClr val="dk1"/>
                </a:solidFill>
              </a:defRPr>
            </a:lvl4pPr>
            <a:lvl5pPr marL="2286000" lvl="4" indent="-292100">
              <a:spcBef>
                <a:spcPts val="800"/>
              </a:spcBef>
              <a:spcAft>
                <a:spcPts val="0"/>
              </a:spcAft>
              <a:buClr>
                <a:schemeClr val="dk1"/>
              </a:buClr>
              <a:buSzPts val="1000"/>
              <a:buFont typeface="DM Sans"/>
              <a:buChar char="○"/>
              <a:defRPr sz="1000">
                <a:solidFill>
                  <a:schemeClr val="dk1"/>
                </a:solidFill>
              </a:defRPr>
            </a:lvl5pPr>
            <a:lvl6pPr marL="2743200" lvl="5" indent="-292100">
              <a:spcBef>
                <a:spcPts val="800"/>
              </a:spcBef>
              <a:spcAft>
                <a:spcPts val="0"/>
              </a:spcAft>
              <a:buClr>
                <a:schemeClr val="dk1"/>
              </a:buClr>
              <a:buSzPts val="1000"/>
              <a:buFont typeface="DM Sans"/>
              <a:buChar char="■"/>
              <a:defRPr sz="1000">
                <a:solidFill>
                  <a:schemeClr val="dk1"/>
                </a:solidFill>
              </a:defRPr>
            </a:lvl6pPr>
            <a:lvl7pPr marL="3200400" lvl="6" indent="-292100">
              <a:spcBef>
                <a:spcPts val="800"/>
              </a:spcBef>
              <a:spcAft>
                <a:spcPts val="0"/>
              </a:spcAft>
              <a:buClr>
                <a:schemeClr val="dk1"/>
              </a:buClr>
              <a:buSzPts val="1000"/>
              <a:buFont typeface="DM Sans"/>
              <a:buChar char="●"/>
              <a:defRPr sz="1000">
                <a:solidFill>
                  <a:schemeClr val="dk1"/>
                </a:solidFill>
              </a:defRPr>
            </a:lvl7pPr>
            <a:lvl8pPr marL="3657600" lvl="7" indent="-292100">
              <a:spcBef>
                <a:spcPts val="800"/>
              </a:spcBef>
              <a:spcAft>
                <a:spcPts val="0"/>
              </a:spcAft>
              <a:buClr>
                <a:schemeClr val="dk1"/>
              </a:buClr>
              <a:buSzPts val="1000"/>
              <a:buFont typeface="DM Sans"/>
              <a:buChar char="○"/>
              <a:defRPr sz="1000">
                <a:solidFill>
                  <a:schemeClr val="dk1"/>
                </a:solidFill>
              </a:defRPr>
            </a:lvl8pPr>
            <a:lvl9pPr marL="4114800" lvl="8" indent="-292100">
              <a:spcBef>
                <a:spcPts val="800"/>
              </a:spcBef>
              <a:spcAft>
                <a:spcPts val="800"/>
              </a:spcAft>
              <a:buClr>
                <a:schemeClr val="dk1"/>
              </a:buClr>
              <a:buSzPts val="1000"/>
              <a:buFont typeface="DM Sans"/>
              <a:buChar char="■"/>
              <a:defRPr sz="1000">
                <a:solidFill>
                  <a:schemeClr val="dk1"/>
                </a:solidFill>
              </a:defRPr>
            </a:lvl9pPr>
          </a:lstStyle>
          <a:p>
            <a:endParaRPr/>
          </a:p>
        </p:txBody>
      </p:sp>
      <p:sp>
        <p:nvSpPr>
          <p:cNvPr id="165" name="Google Shape;165;p16"/>
          <p:cNvSpPr txBox="1">
            <a:spLocks noGrp="1"/>
          </p:cNvSpPr>
          <p:nvPr>
            <p:ph type="body" idx="14"/>
          </p:nvPr>
        </p:nvSpPr>
        <p:spPr>
          <a:xfrm>
            <a:off x="4800825" y="860100"/>
            <a:ext cx="1762200" cy="461700"/>
          </a:xfrm>
          <a:prstGeom prst="rect">
            <a:avLst/>
          </a:prstGeom>
        </p:spPr>
        <p:txBody>
          <a:bodyPr spcFirstLastPara="1" wrap="square" lIns="0" tIns="0" rIns="0" bIns="0" anchor="b" anchorCtr="0">
            <a:noAutofit/>
          </a:bodyPr>
          <a:lstStyle>
            <a:lvl1pPr marL="457200" lvl="0" indent="-292100">
              <a:spcBef>
                <a:spcPts val="0"/>
              </a:spcBef>
              <a:spcAft>
                <a:spcPts val="0"/>
              </a:spcAft>
              <a:buClr>
                <a:schemeClr val="lt1"/>
              </a:buClr>
              <a:buSzPts val="1000"/>
              <a:buFont typeface="DM Sans"/>
              <a:buChar char="●"/>
              <a:defRPr sz="1000"/>
            </a:lvl1pPr>
            <a:lvl2pPr marL="914400" lvl="1" indent="-292100">
              <a:spcBef>
                <a:spcPts val="800"/>
              </a:spcBef>
              <a:spcAft>
                <a:spcPts val="0"/>
              </a:spcAft>
              <a:buClr>
                <a:schemeClr val="lt1"/>
              </a:buClr>
              <a:buSzPts val="1000"/>
              <a:buFont typeface="DM Sans"/>
              <a:buChar char="○"/>
              <a:defRPr sz="1000"/>
            </a:lvl2pPr>
            <a:lvl3pPr marL="1371600" lvl="2" indent="-292100">
              <a:spcBef>
                <a:spcPts val="800"/>
              </a:spcBef>
              <a:spcAft>
                <a:spcPts val="0"/>
              </a:spcAft>
              <a:buClr>
                <a:schemeClr val="lt1"/>
              </a:buClr>
              <a:buSzPts val="1000"/>
              <a:buFont typeface="DM Sans"/>
              <a:buChar char="■"/>
              <a:defRPr sz="1000"/>
            </a:lvl3pPr>
            <a:lvl4pPr marL="1828800" lvl="3" indent="-292100">
              <a:spcBef>
                <a:spcPts val="800"/>
              </a:spcBef>
              <a:spcAft>
                <a:spcPts val="0"/>
              </a:spcAft>
              <a:buClr>
                <a:schemeClr val="lt1"/>
              </a:buClr>
              <a:buSzPts val="1000"/>
              <a:buFont typeface="DM Sans"/>
              <a:buChar char="●"/>
              <a:defRPr sz="1000"/>
            </a:lvl4pPr>
            <a:lvl5pPr marL="2286000" lvl="4" indent="-292100">
              <a:spcBef>
                <a:spcPts val="800"/>
              </a:spcBef>
              <a:spcAft>
                <a:spcPts val="0"/>
              </a:spcAft>
              <a:buClr>
                <a:schemeClr val="lt1"/>
              </a:buClr>
              <a:buSzPts val="1000"/>
              <a:buFont typeface="DM Sans"/>
              <a:buChar char="○"/>
              <a:defRPr sz="1000"/>
            </a:lvl5pPr>
            <a:lvl6pPr marL="2743200" lvl="5" indent="-292100">
              <a:spcBef>
                <a:spcPts val="800"/>
              </a:spcBef>
              <a:spcAft>
                <a:spcPts val="0"/>
              </a:spcAft>
              <a:buClr>
                <a:schemeClr val="lt1"/>
              </a:buClr>
              <a:buSzPts val="1000"/>
              <a:buFont typeface="DM Sans"/>
              <a:buChar char="■"/>
              <a:defRPr sz="1000"/>
            </a:lvl6pPr>
            <a:lvl7pPr marL="3200400" lvl="6" indent="-292100">
              <a:spcBef>
                <a:spcPts val="800"/>
              </a:spcBef>
              <a:spcAft>
                <a:spcPts val="0"/>
              </a:spcAft>
              <a:buClr>
                <a:schemeClr val="lt1"/>
              </a:buClr>
              <a:buSzPts val="1000"/>
              <a:buFont typeface="DM Sans"/>
              <a:buChar char="●"/>
              <a:defRPr sz="1000"/>
            </a:lvl7pPr>
            <a:lvl8pPr marL="3657600" lvl="7" indent="-292100">
              <a:spcBef>
                <a:spcPts val="800"/>
              </a:spcBef>
              <a:spcAft>
                <a:spcPts val="0"/>
              </a:spcAft>
              <a:buClr>
                <a:schemeClr val="lt1"/>
              </a:buClr>
              <a:buSzPts val="1000"/>
              <a:buFont typeface="DM Sans"/>
              <a:buChar char="○"/>
              <a:defRPr sz="1000"/>
            </a:lvl8pPr>
            <a:lvl9pPr marL="4114800" lvl="8" indent="-292100">
              <a:spcBef>
                <a:spcPts val="800"/>
              </a:spcBef>
              <a:spcAft>
                <a:spcPts val="800"/>
              </a:spcAft>
              <a:buClr>
                <a:schemeClr val="lt1"/>
              </a:buClr>
              <a:buSzPts val="1000"/>
              <a:buFont typeface="DM Sans"/>
              <a:buChar char="■"/>
              <a:defRPr sz="1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ix modules">
  <p:cSld name="CUSTOM_1">
    <p:bg>
      <p:bgPr>
        <a:solidFill>
          <a:schemeClr val="lt1"/>
        </a:solidFill>
        <a:effectLst/>
      </p:bgPr>
    </p:bg>
    <p:spTree>
      <p:nvGrpSpPr>
        <p:cNvPr id="1" name="Shape 166"/>
        <p:cNvGrpSpPr/>
        <p:nvPr/>
      </p:nvGrpSpPr>
      <p:grpSpPr>
        <a:xfrm>
          <a:off x="0" y="0"/>
          <a:ext cx="0" cy="0"/>
          <a:chOff x="0" y="0"/>
          <a:chExt cx="0" cy="0"/>
        </a:xfrm>
      </p:grpSpPr>
      <p:sp>
        <p:nvSpPr>
          <p:cNvPr id="167" name="Google Shape;167;p17"/>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68" name="Google Shape;168;p17"/>
          <p:cNvSpPr txBox="1">
            <a:spLocks noGrp="1"/>
          </p:cNvSpPr>
          <p:nvPr>
            <p:ph type="title"/>
          </p:nvPr>
        </p:nvSpPr>
        <p:spPr>
          <a:xfrm>
            <a:off x="361975" y="988555"/>
            <a:ext cx="3860100" cy="5877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2200">
                <a:solidFill>
                  <a:schemeClr val="dk1"/>
                </a:solidFill>
              </a:defRPr>
            </a:lvl1pPr>
            <a:lvl2pPr lvl="1">
              <a:lnSpc>
                <a:spcPct val="90000"/>
              </a:lnSpc>
              <a:spcBef>
                <a:spcPts val="0"/>
              </a:spcBef>
              <a:spcAft>
                <a:spcPts val="0"/>
              </a:spcAft>
              <a:buNone/>
              <a:defRPr sz="2200">
                <a:solidFill>
                  <a:schemeClr val="dk1"/>
                </a:solidFill>
              </a:defRPr>
            </a:lvl2pPr>
            <a:lvl3pPr lvl="2">
              <a:lnSpc>
                <a:spcPct val="90000"/>
              </a:lnSpc>
              <a:spcBef>
                <a:spcPts val="0"/>
              </a:spcBef>
              <a:spcAft>
                <a:spcPts val="0"/>
              </a:spcAft>
              <a:buNone/>
              <a:defRPr sz="2200">
                <a:solidFill>
                  <a:schemeClr val="dk1"/>
                </a:solidFill>
              </a:defRPr>
            </a:lvl3pPr>
            <a:lvl4pPr lvl="3">
              <a:lnSpc>
                <a:spcPct val="90000"/>
              </a:lnSpc>
              <a:spcBef>
                <a:spcPts val="0"/>
              </a:spcBef>
              <a:spcAft>
                <a:spcPts val="0"/>
              </a:spcAft>
              <a:buNone/>
              <a:defRPr sz="2200">
                <a:solidFill>
                  <a:schemeClr val="dk1"/>
                </a:solidFill>
              </a:defRPr>
            </a:lvl4pPr>
            <a:lvl5pPr lvl="4">
              <a:lnSpc>
                <a:spcPct val="90000"/>
              </a:lnSpc>
              <a:spcBef>
                <a:spcPts val="0"/>
              </a:spcBef>
              <a:spcAft>
                <a:spcPts val="0"/>
              </a:spcAft>
              <a:buNone/>
              <a:defRPr sz="2200">
                <a:solidFill>
                  <a:schemeClr val="dk1"/>
                </a:solidFill>
              </a:defRPr>
            </a:lvl5pPr>
            <a:lvl6pPr lvl="5">
              <a:lnSpc>
                <a:spcPct val="90000"/>
              </a:lnSpc>
              <a:spcBef>
                <a:spcPts val="0"/>
              </a:spcBef>
              <a:spcAft>
                <a:spcPts val="0"/>
              </a:spcAft>
              <a:buNone/>
              <a:defRPr sz="2200">
                <a:solidFill>
                  <a:schemeClr val="dk1"/>
                </a:solidFill>
              </a:defRPr>
            </a:lvl6pPr>
            <a:lvl7pPr lvl="6">
              <a:lnSpc>
                <a:spcPct val="90000"/>
              </a:lnSpc>
              <a:spcBef>
                <a:spcPts val="0"/>
              </a:spcBef>
              <a:spcAft>
                <a:spcPts val="0"/>
              </a:spcAft>
              <a:buNone/>
              <a:defRPr sz="2200">
                <a:solidFill>
                  <a:schemeClr val="dk1"/>
                </a:solidFill>
              </a:defRPr>
            </a:lvl7pPr>
            <a:lvl8pPr lvl="7">
              <a:lnSpc>
                <a:spcPct val="90000"/>
              </a:lnSpc>
              <a:spcBef>
                <a:spcPts val="0"/>
              </a:spcBef>
              <a:spcAft>
                <a:spcPts val="0"/>
              </a:spcAft>
              <a:buNone/>
              <a:defRPr sz="2200">
                <a:solidFill>
                  <a:schemeClr val="dk1"/>
                </a:solidFill>
              </a:defRPr>
            </a:lvl8pPr>
            <a:lvl9pPr lvl="8">
              <a:lnSpc>
                <a:spcPct val="90000"/>
              </a:lnSpc>
              <a:spcBef>
                <a:spcPts val="0"/>
              </a:spcBef>
              <a:spcAft>
                <a:spcPts val="0"/>
              </a:spcAft>
              <a:buNone/>
              <a:defRPr sz="2200">
                <a:solidFill>
                  <a:schemeClr val="dk1"/>
                </a:solidFill>
              </a:defRPr>
            </a:lvl9pPr>
          </a:lstStyle>
          <a:p>
            <a:endParaRPr/>
          </a:p>
        </p:txBody>
      </p:sp>
      <p:sp>
        <p:nvSpPr>
          <p:cNvPr id="169" name="Google Shape;169;p17"/>
          <p:cNvSpPr txBox="1">
            <a:spLocks noGrp="1"/>
          </p:cNvSpPr>
          <p:nvPr>
            <p:ph type="subTitle" idx="2"/>
          </p:nvPr>
        </p:nvSpPr>
        <p:spPr>
          <a:xfrm>
            <a:off x="361975" y="732775"/>
            <a:ext cx="3860100" cy="138600"/>
          </a:xfrm>
          <a:prstGeom prst="rect">
            <a:avLst/>
          </a:prstGeom>
        </p:spPr>
        <p:txBody>
          <a:bodyPr spcFirstLastPara="1" wrap="square" lIns="0" tIns="0" rIns="0" bIns="0" anchor="b" anchorCtr="0">
            <a:sp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70" name="Google Shape;170;p17"/>
          <p:cNvSpPr txBox="1">
            <a:spLocks noGrp="1"/>
          </p:cNvSpPr>
          <p:nvPr>
            <p:ph type="body" idx="3"/>
          </p:nvPr>
        </p:nvSpPr>
        <p:spPr>
          <a:xfrm>
            <a:off x="4800825" y="3665600"/>
            <a:ext cx="3975900" cy="11142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DM Sans"/>
              <a:buChar char="●"/>
              <a:defRPr sz="1000">
                <a:solidFill>
                  <a:schemeClr val="dk1"/>
                </a:solidFill>
              </a:defRPr>
            </a:lvl1pPr>
            <a:lvl2pPr marL="914400" lvl="1" indent="-292100">
              <a:spcBef>
                <a:spcPts val="800"/>
              </a:spcBef>
              <a:spcAft>
                <a:spcPts val="0"/>
              </a:spcAft>
              <a:buClr>
                <a:schemeClr val="dk1"/>
              </a:buClr>
              <a:buSzPts val="1000"/>
              <a:buFont typeface="DM Sans"/>
              <a:buChar char="○"/>
              <a:defRPr sz="1000">
                <a:solidFill>
                  <a:schemeClr val="dk1"/>
                </a:solidFill>
              </a:defRPr>
            </a:lvl2pPr>
            <a:lvl3pPr marL="1371600" lvl="2" indent="-292100">
              <a:spcBef>
                <a:spcPts val="800"/>
              </a:spcBef>
              <a:spcAft>
                <a:spcPts val="0"/>
              </a:spcAft>
              <a:buClr>
                <a:schemeClr val="dk1"/>
              </a:buClr>
              <a:buSzPts val="1000"/>
              <a:buFont typeface="DM Sans"/>
              <a:buChar char="■"/>
              <a:defRPr sz="1000">
                <a:solidFill>
                  <a:schemeClr val="dk1"/>
                </a:solidFill>
              </a:defRPr>
            </a:lvl3pPr>
            <a:lvl4pPr marL="1828800" lvl="3" indent="-292100">
              <a:spcBef>
                <a:spcPts val="800"/>
              </a:spcBef>
              <a:spcAft>
                <a:spcPts val="0"/>
              </a:spcAft>
              <a:buClr>
                <a:schemeClr val="dk1"/>
              </a:buClr>
              <a:buSzPts val="1000"/>
              <a:buFont typeface="DM Sans"/>
              <a:buChar char="●"/>
              <a:defRPr sz="1000">
                <a:solidFill>
                  <a:schemeClr val="dk1"/>
                </a:solidFill>
              </a:defRPr>
            </a:lvl4pPr>
            <a:lvl5pPr marL="2286000" lvl="4" indent="-292100">
              <a:spcBef>
                <a:spcPts val="800"/>
              </a:spcBef>
              <a:spcAft>
                <a:spcPts val="0"/>
              </a:spcAft>
              <a:buClr>
                <a:schemeClr val="dk1"/>
              </a:buClr>
              <a:buSzPts val="1000"/>
              <a:buFont typeface="DM Sans"/>
              <a:buChar char="○"/>
              <a:defRPr sz="1000">
                <a:solidFill>
                  <a:schemeClr val="dk1"/>
                </a:solidFill>
              </a:defRPr>
            </a:lvl5pPr>
            <a:lvl6pPr marL="2743200" lvl="5" indent="-292100">
              <a:spcBef>
                <a:spcPts val="800"/>
              </a:spcBef>
              <a:spcAft>
                <a:spcPts val="0"/>
              </a:spcAft>
              <a:buClr>
                <a:schemeClr val="dk1"/>
              </a:buClr>
              <a:buSzPts val="1000"/>
              <a:buFont typeface="DM Sans"/>
              <a:buChar char="■"/>
              <a:defRPr sz="1000">
                <a:solidFill>
                  <a:schemeClr val="dk1"/>
                </a:solidFill>
              </a:defRPr>
            </a:lvl6pPr>
            <a:lvl7pPr marL="3200400" lvl="6" indent="-292100">
              <a:spcBef>
                <a:spcPts val="800"/>
              </a:spcBef>
              <a:spcAft>
                <a:spcPts val="0"/>
              </a:spcAft>
              <a:buClr>
                <a:schemeClr val="dk1"/>
              </a:buClr>
              <a:buSzPts val="1000"/>
              <a:buFont typeface="DM Sans"/>
              <a:buChar char="●"/>
              <a:defRPr sz="1000">
                <a:solidFill>
                  <a:schemeClr val="dk1"/>
                </a:solidFill>
              </a:defRPr>
            </a:lvl7pPr>
            <a:lvl8pPr marL="3657600" lvl="7" indent="-292100">
              <a:spcBef>
                <a:spcPts val="800"/>
              </a:spcBef>
              <a:spcAft>
                <a:spcPts val="0"/>
              </a:spcAft>
              <a:buClr>
                <a:schemeClr val="dk1"/>
              </a:buClr>
              <a:buSzPts val="1000"/>
              <a:buFont typeface="DM Sans"/>
              <a:buChar char="○"/>
              <a:defRPr sz="1000">
                <a:solidFill>
                  <a:schemeClr val="dk1"/>
                </a:solidFill>
              </a:defRPr>
            </a:lvl8pPr>
            <a:lvl9pPr marL="4114800" lvl="8" indent="-292100">
              <a:spcBef>
                <a:spcPts val="800"/>
              </a:spcBef>
              <a:spcAft>
                <a:spcPts val="800"/>
              </a:spcAft>
              <a:buClr>
                <a:schemeClr val="dk1"/>
              </a:buClr>
              <a:buSzPts val="1000"/>
              <a:buFont typeface="DM Sans"/>
              <a:buChar char="■"/>
              <a:defRPr sz="1000">
                <a:solidFill>
                  <a:schemeClr val="dk1"/>
                </a:solidFill>
              </a:defRPr>
            </a:lvl9pPr>
          </a:lstStyle>
          <a:p>
            <a:endParaRPr/>
          </a:p>
        </p:txBody>
      </p:sp>
      <p:sp>
        <p:nvSpPr>
          <p:cNvPr id="171" name="Google Shape;171;p17"/>
          <p:cNvSpPr txBox="1">
            <a:spLocks noGrp="1"/>
          </p:cNvSpPr>
          <p:nvPr>
            <p:ph type="subTitle" idx="4"/>
          </p:nvPr>
        </p:nvSpPr>
        <p:spPr>
          <a:xfrm>
            <a:off x="4800825" y="3285232"/>
            <a:ext cx="3975900" cy="187800"/>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200"/>
              <a:buNone/>
              <a:defRPr sz="1200">
                <a:solidFill>
                  <a:schemeClr val="dk1"/>
                </a:solidFill>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a:endParaRPr/>
          </a:p>
        </p:txBody>
      </p:sp>
      <p:sp>
        <p:nvSpPr>
          <p:cNvPr id="172" name="Google Shape;172;p17"/>
          <p:cNvSpPr txBox="1">
            <a:spLocks noGrp="1"/>
          </p:cNvSpPr>
          <p:nvPr>
            <p:ph type="body" idx="5"/>
          </p:nvPr>
        </p:nvSpPr>
        <p:spPr>
          <a:xfrm>
            <a:off x="2611802" y="3665600"/>
            <a:ext cx="1627500" cy="1114200"/>
          </a:xfrm>
          <a:prstGeom prst="rect">
            <a:avLst/>
          </a:prstGeom>
        </p:spPr>
        <p:txBody>
          <a:bodyPr spcFirstLastPara="1" wrap="square" lIns="0" tIns="0" rIns="0" bIns="0" anchor="t" anchorCtr="0">
            <a:noAutofit/>
          </a:bodyPr>
          <a:lstStyle>
            <a:lvl1pPr marL="457200" lvl="0" indent="-292100">
              <a:lnSpc>
                <a:spcPct val="100000"/>
              </a:lnSpc>
              <a:spcBef>
                <a:spcPts val="0"/>
              </a:spcBef>
              <a:spcAft>
                <a:spcPts val="0"/>
              </a:spcAft>
              <a:buSzPts val="1000"/>
              <a:buFont typeface="DM Sans"/>
              <a:buChar char="●"/>
              <a:defRPr sz="1000"/>
            </a:lvl1pPr>
            <a:lvl2pPr marL="914400" lvl="1" indent="-292100">
              <a:lnSpc>
                <a:spcPct val="100000"/>
              </a:lnSpc>
              <a:spcBef>
                <a:spcPts val="800"/>
              </a:spcBef>
              <a:spcAft>
                <a:spcPts val="0"/>
              </a:spcAft>
              <a:buSzPts val="1000"/>
              <a:buFont typeface="DM Sans"/>
              <a:buChar char="○"/>
              <a:defRPr sz="1000"/>
            </a:lvl2pPr>
            <a:lvl3pPr marL="1371600" lvl="2" indent="-292100">
              <a:lnSpc>
                <a:spcPct val="100000"/>
              </a:lnSpc>
              <a:spcBef>
                <a:spcPts val="800"/>
              </a:spcBef>
              <a:spcAft>
                <a:spcPts val="0"/>
              </a:spcAft>
              <a:buSzPts val="1000"/>
              <a:buFont typeface="DM Sans"/>
              <a:buChar char="■"/>
              <a:defRPr sz="1000"/>
            </a:lvl3pPr>
            <a:lvl4pPr marL="1828800" lvl="3" indent="-292100">
              <a:lnSpc>
                <a:spcPct val="100000"/>
              </a:lnSpc>
              <a:spcBef>
                <a:spcPts val="800"/>
              </a:spcBef>
              <a:spcAft>
                <a:spcPts val="0"/>
              </a:spcAft>
              <a:buSzPts val="1000"/>
              <a:buFont typeface="DM Sans"/>
              <a:buChar char="●"/>
              <a:defRPr sz="1000"/>
            </a:lvl4pPr>
            <a:lvl5pPr marL="2286000" lvl="4" indent="-292100">
              <a:lnSpc>
                <a:spcPct val="100000"/>
              </a:lnSpc>
              <a:spcBef>
                <a:spcPts val="800"/>
              </a:spcBef>
              <a:spcAft>
                <a:spcPts val="0"/>
              </a:spcAft>
              <a:buSzPts val="1000"/>
              <a:buFont typeface="DM Sans"/>
              <a:buChar char="○"/>
              <a:defRPr sz="1000"/>
            </a:lvl5pPr>
            <a:lvl6pPr marL="2743200" lvl="5" indent="-292100">
              <a:lnSpc>
                <a:spcPct val="100000"/>
              </a:lnSpc>
              <a:spcBef>
                <a:spcPts val="800"/>
              </a:spcBef>
              <a:spcAft>
                <a:spcPts val="0"/>
              </a:spcAft>
              <a:buSzPts val="1000"/>
              <a:buFont typeface="DM Sans"/>
              <a:buChar char="■"/>
              <a:defRPr sz="1000"/>
            </a:lvl6pPr>
            <a:lvl7pPr marL="3200400" lvl="6" indent="-292100">
              <a:lnSpc>
                <a:spcPct val="100000"/>
              </a:lnSpc>
              <a:spcBef>
                <a:spcPts val="800"/>
              </a:spcBef>
              <a:spcAft>
                <a:spcPts val="0"/>
              </a:spcAft>
              <a:buSzPts val="1000"/>
              <a:buFont typeface="DM Sans"/>
              <a:buChar char="●"/>
              <a:defRPr sz="1000"/>
            </a:lvl7pPr>
            <a:lvl8pPr marL="3657600" lvl="7" indent="-292100">
              <a:lnSpc>
                <a:spcPct val="100000"/>
              </a:lnSpc>
              <a:spcBef>
                <a:spcPts val="800"/>
              </a:spcBef>
              <a:spcAft>
                <a:spcPts val="0"/>
              </a:spcAft>
              <a:buSzPts val="1000"/>
              <a:buFont typeface="DM Sans"/>
              <a:buChar char="○"/>
              <a:defRPr sz="1000"/>
            </a:lvl8pPr>
            <a:lvl9pPr marL="4114800" lvl="8" indent="-292100">
              <a:lnSpc>
                <a:spcPct val="100000"/>
              </a:lnSpc>
              <a:spcBef>
                <a:spcPts val="800"/>
              </a:spcBef>
              <a:spcAft>
                <a:spcPts val="800"/>
              </a:spcAft>
              <a:buSzPts val="1000"/>
              <a:buFont typeface="DM Sans"/>
              <a:buChar char="■"/>
              <a:defRPr sz="1000"/>
            </a:lvl9pPr>
          </a:lstStyle>
          <a:p>
            <a:endParaRPr/>
          </a:p>
        </p:txBody>
      </p:sp>
      <p:sp>
        <p:nvSpPr>
          <p:cNvPr id="173" name="Google Shape;173;p17"/>
          <p:cNvSpPr txBox="1">
            <a:spLocks noGrp="1"/>
          </p:cNvSpPr>
          <p:nvPr>
            <p:ph type="subTitle" idx="6"/>
          </p:nvPr>
        </p:nvSpPr>
        <p:spPr>
          <a:xfrm>
            <a:off x="2611802" y="3285232"/>
            <a:ext cx="1627500" cy="187800"/>
          </a:xfrm>
          <a:prstGeom prst="rect">
            <a:avLst/>
          </a:prstGeom>
        </p:spPr>
        <p:txBody>
          <a:bodyPr spcFirstLastPara="1" wrap="square" lIns="0" tIns="0" rIns="0" bIns="0" anchor="t" anchorCtr="0">
            <a:sp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174" name="Google Shape;174;p17"/>
          <p:cNvSpPr txBox="1">
            <a:spLocks noGrp="1"/>
          </p:cNvSpPr>
          <p:nvPr>
            <p:ph type="body" idx="7"/>
          </p:nvPr>
        </p:nvSpPr>
        <p:spPr>
          <a:xfrm>
            <a:off x="361977" y="3665600"/>
            <a:ext cx="1627500" cy="11142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DM Sans"/>
              <a:buChar char="●"/>
              <a:defRPr sz="1000">
                <a:solidFill>
                  <a:schemeClr val="dk1"/>
                </a:solidFill>
              </a:defRPr>
            </a:lvl1pPr>
            <a:lvl2pPr marL="914400" lvl="1" indent="-292100">
              <a:spcBef>
                <a:spcPts val="800"/>
              </a:spcBef>
              <a:spcAft>
                <a:spcPts val="0"/>
              </a:spcAft>
              <a:buClr>
                <a:schemeClr val="dk1"/>
              </a:buClr>
              <a:buSzPts val="1000"/>
              <a:buFont typeface="DM Sans"/>
              <a:buChar char="○"/>
              <a:defRPr sz="1000">
                <a:solidFill>
                  <a:schemeClr val="dk1"/>
                </a:solidFill>
              </a:defRPr>
            </a:lvl2pPr>
            <a:lvl3pPr marL="1371600" lvl="2" indent="-292100">
              <a:spcBef>
                <a:spcPts val="800"/>
              </a:spcBef>
              <a:spcAft>
                <a:spcPts val="0"/>
              </a:spcAft>
              <a:buClr>
                <a:schemeClr val="dk1"/>
              </a:buClr>
              <a:buSzPts val="1000"/>
              <a:buFont typeface="DM Sans"/>
              <a:buChar char="■"/>
              <a:defRPr sz="1000">
                <a:solidFill>
                  <a:schemeClr val="dk1"/>
                </a:solidFill>
              </a:defRPr>
            </a:lvl3pPr>
            <a:lvl4pPr marL="1828800" lvl="3" indent="-292100">
              <a:spcBef>
                <a:spcPts val="800"/>
              </a:spcBef>
              <a:spcAft>
                <a:spcPts val="0"/>
              </a:spcAft>
              <a:buClr>
                <a:schemeClr val="dk1"/>
              </a:buClr>
              <a:buSzPts val="1000"/>
              <a:buFont typeface="DM Sans"/>
              <a:buChar char="●"/>
              <a:defRPr sz="1000">
                <a:solidFill>
                  <a:schemeClr val="dk1"/>
                </a:solidFill>
              </a:defRPr>
            </a:lvl4pPr>
            <a:lvl5pPr marL="2286000" lvl="4" indent="-292100">
              <a:spcBef>
                <a:spcPts val="800"/>
              </a:spcBef>
              <a:spcAft>
                <a:spcPts val="0"/>
              </a:spcAft>
              <a:buClr>
                <a:schemeClr val="dk1"/>
              </a:buClr>
              <a:buSzPts val="1000"/>
              <a:buFont typeface="DM Sans"/>
              <a:buChar char="○"/>
              <a:defRPr sz="1000">
                <a:solidFill>
                  <a:schemeClr val="dk1"/>
                </a:solidFill>
              </a:defRPr>
            </a:lvl5pPr>
            <a:lvl6pPr marL="2743200" lvl="5" indent="-292100">
              <a:spcBef>
                <a:spcPts val="800"/>
              </a:spcBef>
              <a:spcAft>
                <a:spcPts val="0"/>
              </a:spcAft>
              <a:buClr>
                <a:schemeClr val="dk1"/>
              </a:buClr>
              <a:buSzPts val="1000"/>
              <a:buFont typeface="DM Sans"/>
              <a:buChar char="■"/>
              <a:defRPr sz="1000">
                <a:solidFill>
                  <a:schemeClr val="dk1"/>
                </a:solidFill>
              </a:defRPr>
            </a:lvl6pPr>
            <a:lvl7pPr marL="3200400" lvl="6" indent="-292100">
              <a:spcBef>
                <a:spcPts val="800"/>
              </a:spcBef>
              <a:spcAft>
                <a:spcPts val="0"/>
              </a:spcAft>
              <a:buClr>
                <a:schemeClr val="dk1"/>
              </a:buClr>
              <a:buSzPts val="1000"/>
              <a:buFont typeface="DM Sans"/>
              <a:buChar char="●"/>
              <a:defRPr sz="1000">
                <a:solidFill>
                  <a:schemeClr val="dk1"/>
                </a:solidFill>
              </a:defRPr>
            </a:lvl7pPr>
            <a:lvl8pPr marL="3657600" lvl="7" indent="-292100">
              <a:spcBef>
                <a:spcPts val="800"/>
              </a:spcBef>
              <a:spcAft>
                <a:spcPts val="0"/>
              </a:spcAft>
              <a:buClr>
                <a:schemeClr val="dk1"/>
              </a:buClr>
              <a:buSzPts val="1000"/>
              <a:buFont typeface="DM Sans"/>
              <a:buChar char="○"/>
              <a:defRPr sz="1000">
                <a:solidFill>
                  <a:schemeClr val="dk1"/>
                </a:solidFill>
              </a:defRPr>
            </a:lvl8pPr>
            <a:lvl9pPr marL="4114800" lvl="8" indent="-292100">
              <a:spcBef>
                <a:spcPts val="800"/>
              </a:spcBef>
              <a:spcAft>
                <a:spcPts val="800"/>
              </a:spcAft>
              <a:buClr>
                <a:schemeClr val="dk1"/>
              </a:buClr>
              <a:buSzPts val="1000"/>
              <a:buFont typeface="DM Sans"/>
              <a:buChar char="■"/>
              <a:defRPr sz="1000">
                <a:solidFill>
                  <a:schemeClr val="dk1"/>
                </a:solidFill>
              </a:defRPr>
            </a:lvl9pPr>
          </a:lstStyle>
          <a:p>
            <a:endParaRPr/>
          </a:p>
        </p:txBody>
      </p:sp>
      <p:sp>
        <p:nvSpPr>
          <p:cNvPr id="175" name="Google Shape;175;p17"/>
          <p:cNvSpPr txBox="1">
            <a:spLocks noGrp="1"/>
          </p:cNvSpPr>
          <p:nvPr>
            <p:ph type="subTitle" idx="8"/>
          </p:nvPr>
        </p:nvSpPr>
        <p:spPr>
          <a:xfrm>
            <a:off x="361977" y="3285232"/>
            <a:ext cx="1627500" cy="187800"/>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200"/>
              <a:buNone/>
              <a:defRPr sz="1200">
                <a:solidFill>
                  <a:schemeClr val="dk1"/>
                </a:solidFill>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a:endParaRPr/>
          </a:p>
        </p:txBody>
      </p:sp>
      <p:sp>
        <p:nvSpPr>
          <p:cNvPr id="176" name="Google Shape;176;p17"/>
          <p:cNvSpPr txBox="1">
            <a:spLocks noGrp="1"/>
          </p:cNvSpPr>
          <p:nvPr>
            <p:ph type="body" idx="9"/>
          </p:nvPr>
        </p:nvSpPr>
        <p:spPr>
          <a:xfrm>
            <a:off x="4900725" y="1196103"/>
            <a:ext cx="1627500" cy="13854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DM Sans"/>
              <a:buChar char="●"/>
              <a:defRPr sz="1000">
                <a:solidFill>
                  <a:schemeClr val="dk1"/>
                </a:solidFill>
              </a:defRPr>
            </a:lvl1pPr>
            <a:lvl2pPr marL="914400" lvl="1" indent="-292100">
              <a:spcBef>
                <a:spcPts val="800"/>
              </a:spcBef>
              <a:spcAft>
                <a:spcPts val="0"/>
              </a:spcAft>
              <a:buClr>
                <a:schemeClr val="dk1"/>
              </a:buClr>
              <a:buSzPts val="1000"/>
              <a:buFont typeface="DM Sans"/>
              <a:buChar char="○"/>
              <a:defRPr sz="1000">
                <a:solidFill>
                  <a:schemeClr val="dk1"/>
                </a:solidFill>
              </a:defRPr>
            </a:lvl2pPr>
            <a:lvl3pPr marL="1371600" lvl="2" indent="-292100">
              <a:spcBef>
                <a:spcPts val="800"/>
              </a:spcBef>
              <a:spcAft>
                <a:spcPts val="0"/>
              </a:spcAft>
              <a:buClr>
                <a:schemeClr val="dk1"/>
              </a:buClr>
              <a:buSzPts val="1000"/>
              <a:buFont typeface="DM Sans"/>
              <a:buChar char="■"/>
              <a:defRPr sz="1000">
                <a:solidFill>
                  <a:schemeClr val="dk1"/>
                </a:solidFill>
              </a:defRPr>
            </a:lvl3pPr>
            <a:lvl4pPr marL="1828800" lvl="3" indent="-292100">
              <a:spcBef>
                <a:spcPts val="800"/>
              </a:spcBef>
              <a:spcAft>
                <a:spcPts val="0"/>
              </a:spcAft>
              <a:buClr>
                <a:schemeClr val="dk1"/>
              </a:buClr>
              <a:buSzPts val="1000"/>
              <a:buFont typeface="DM Sans"/>
              <a:buChar char="●"/>
              <a:defRPr sz="1000">
                <a:solidFill>
                  <a:schemeClr val="dk1"/>
                </a:solidFill>
              </a:defRPr>
            </a:lvl4pPr>
            <a:lvl5pPr marL="2286000" lvl="4" indent="-292100">
              <a:spcBef>
                <a:spcPts val="800"/>
              </a:spcBef>
              <a:spcAft>
                <a:spcPts val="0"/>
              </a:spcAft>
              <a:buClr>
                <a:schemeClr val="dk1"/>
              </a:buClr>
              <a:buSzPts val="1000"/>
              <a:buFont typeface="DM Sans"/>
              <a:buChar char="○"/>
              <a:defRPr sz="1000">
                <a:solidFill>
                  <a:schemeClr val="dk1"/>
                </a:solidFill>
              </a:defRPr>
            </a:lvl5pPr>
            <a:lvl6pPr marL="2743200" lvl="5" indent="-292100">
              <a:spcBef>
                <a:spcPts val="800"/>
              </a:spcBef>
              <a:spcAft>
                <a:spcPts val="0"/>
              </a:spcAft>
              <a:buClr>
                <a:schemeClr val="dk1"/>
              </a:buClr>
              <a:buSzPts val="1000"/>
              <a:buFont typeface="DM Sans"/>
              <a:buChar char="■"/>
              <a:defRPr sz="1000">
                <a:solidFill>
                  <a:schemeClr val="dk1"/>
                </a:solidFill>
              </a:defRPr>
            </a:lvl6pPr>
            <a:lvl7pPr marL="3200400" lvl="6" indent="-292100">
              <a:spcBef>
                <a:spcPts val="800"/>
              </a:spcBef>
              <a:spcAft>
                <a:spcPts val="0"/>
              </a:spcAft>
              <a:buClr>
                <a:schemeClr val="dk1"/>
              </a:buClr>
              <a:buSzPts val="1000"/>
              <a:buFont typeface="DM Sans"/>
              <a:buChar char="●"/>
              <a:defRPr sz="1000">
                <a:solidFill>
                  <a:schemeClr val="dk1"/>
                </a:solidFill>
              </a:defRPr>
            </a:lvl7pPr>
            <a:lvl8pPr marL="3657600" lvl="7" indent="-292100">
              <a:spcBef>
                <a:spcPts val="800"/>
              </a:spcBef>
              <a:spcAft>
                <a:spcPts val="0"/>
              </a:spcAft>
              <a:buClr>
                <a:schemeClr val="dk1"/>
              </a:buClr>
              <a:buSzPts val="1000"/>
              <a:buFont typeface="DM Sans"/>
              <a:buChar char="○"/>
              <a:defRPr sz="1000">
                <a:solidFill>
                  <a:schemeClr val="dk1"/>
                </a:solidFill>
              </a:defRPr>
            </a:lvl8pPr>
            <a:lvl9pPr marL="4114800" lvl="8" indent="-292100">
              <a:spcBef>
                <a:spcPts val="800"/>
              </a:spcBef>
              <a:spcAft>
                <a:spcPts val="800"/>
              </a:spcAft>
              <a:buClr>
                <a:schemeClr val="dk1"/>
              </a:buClr>
              <a:buSzPts val="1000"/>
              <a:buFont typeface="DM Sans"/>
              <a:buChar char="■"/>
              <a:defRPr sz="1000">
                <a:solidFill>
                  <a:schemeClr val="dk1"/>
                </a:solidFill>
              </a:defRPr>
            </a:lvl9pPr>
          </a:lstStyle>
          <a:p>
            <a:endParaRPr/>
          </a:p>
        </p:txBody>
      </p:sp>
      <p:sp>
        <p:nvSpPr>
          <p:cNvPr id="177" name="Google Shape;177;p17"/>
          <p:cNvSpPr txBox="1">
            <a:spLocks noGrp="1"/>
          </p:cNvSpPr>
          <p:nvPr>
            <p:ph type="subTitle" idx="13"/>
          </p:nvPr>
        </p:nvSpPr>
        <p:spPr>
          <a:xfrm>
            <a:off x="4900725" y="706863"/>
            <a:ext cx="1627500" cy="187800"/>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200"/>
              <a:buNone/>
              <a:defRPr sz="1200">
                <a:solidFill>
                  <a:schemeClr val="dk1"/>
                </a:solidFill>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a:endParaRPr/>
          </a:p>
        </p:txBody>
      </p:sp>
      <p:sp>
        <p:nvSpPr>
          <p:cNvPr id="178" name="Google Shape;178;p17"/>
          <p:cNvSpPr txBox="1">
            <a:spLocks noGrp="1"/>
          </p:cNvSpPr>
          <p:nvPr>
            <p:ph type="body" idx="14"/>
          </p:nvPr>
        </p:nvSpPr>
        <p:spPr>
          <a:xfrm>
            <a:off x="7149175" y="1196103"/>
            <a:ext cx="1627500" cy="13854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DM Sans"/>
              <a:buChar char="●"/>
              <a:defRPr sz="1000"/>
            </a:lvl1pPr>
            <a:lvl2pPr marL="914400" lvl="1" indent="-292100">
              <a:spcBef>
                <a:spcPts val="800"/>
              </a:spcBef>
              <a:spcAft>
                <a:spcPts val="0"/>
              </a:spcAft>
              <a:buClr>
                <a:schemeClr val="lt1"/>
              </a:buClr>
              <a:buSzPts val="1000"/>
              <a:buFont typeface="DM Sans"/>
              <a:buChar char="○"/>
              <a:defRPr sz="1000"/>
            </a:lvl2pPr>
            <a:lvl3pPr marL="1371600" lvl="2" indent="-292100">
              <a:spcBef>
                <a:spcPts val="800"/>
              </a:spcBef>
              <a:spcAft>
                <a:spcPts val="0"/>
              </a:spcAft>
              <a:buClr>
                <a:schemeClr val="lt1"/>
              </a:buClr>
              <a:buSzPts val="1000"/>
              <a:buFont typeface="DM Sans"/>
              <a:buChar char="■"/>
              <a:defRPr sz="1000"/>
            </a:lvl3pPr>
            <a:lvl4pPr marL="1828800" lvl="3" indent="-292100">
              <a:spcBef>
                <a:spcPts val="800"/>
              </a:spcBef>
              <a:spcAft>
                <a:spcPts val="0"/>
              </a:spcAft>
              <a:buClr>
                <a:schemeClr val="lt1"/>
              </a:buClr>
              <a:buSzPts val="1000"/>
              <a:buFont typeface="DM Sans"/>
              <a:buChar char="●"/>
              <a:defRPr sz="1000"/>
            </a:lvl4pPr>
            <a:lvl5pPr marL="2286000" lvl="4" indent="-292100">
              <a:spcBef>
                <a:spcPts val="800"/>
              </a:spcBef>
              <a:spcAft>
                <a:spcPts val="0"/>
              </a:spcAft>
              <a:buClr>
                <a:schemeClr val="lt1"/>
              </a:buClr>
              <a:buSzPts val="1000"/>
              <a:buFont typeface="DM Sans"/>
              <a:buChar char="○"/>
              <a:defRPr sz="1000"/>
            </a:lvl5pPr>
            <a:lvl6pPr marL="2743200" lvl="5" indent="-292100">
              <a:spcBef>
                <a:spcPts val="800"/>
              </a:spcBef>
              <a:spcAft>
                <a:spcPts val="0"/>
              </a:spcAft>
              <a:buClr>
                <a:schemeClr val="lt1"/>
              </a:buClr>
              <a:buSzPts val="1000"/>
              <a:buFont typeface="DM Sans"/>
              <a:buChar char="■"/>
              <a:defRPr sz="1000"/>
            </a:lvl6pPr>
            <a:lvl7pPr marL="3200400" lvl="6" indent="-292100">
              <a:spcBef>
                <a:spcPts val="800"/>
              </a:spcBef>
              <a:spcAft>
                <a:spcPts val="0"/>
              </a:spcAft>
              <a:buClr>
                <a:schemeClr val="lt1"/>
              </a:buClr>
              <a:buSzPts val="1000"/>
              <a:buFont typeface="DM Sans"/>
              <a:buChar char="●"/>
              <a:defRPr sz="1000"/>
            </a:lvl7pPr>
            <a:lvl8pPr marL="3657600" lvl="7" indent="-292100">
              <a:spcBef>
                <a:spcPts val="800"/>
              </a:spcBef>
              <a:spcAft>
                <a:spcPts val="0"/>
              </a:spcAft>
              <a:buClr>
                <a:schemeClr val="lt1"/>
              </a:buClr>
              <a:buSzPts val="1000"/>
              <a:buFont typeface="DM Sans"/>
              <a:buChar char="○"/>
              <a:defRPr sz="1000"/>
            </a:lvl8pPr>
            <a:lvl9pPr marL="4114800" lvl="8" indent="-292100">
              <a:spcBef>
                <a:spcPts val="800"/>
              </a:spcBef>
              <a:spcAft>
                <a:spcPts val="800"/>
              </a:spcAft>
              <a:buClr>
                <a:schemeClr val="lt1"/>
              </a:buClr>
              <a:buSzPts val="1000"/>
              <a:buFont typeface="DM Sans"/>
              <a:buChar char="■"/>
              <a:defRPr sz="1000"/>
            </a:lvl9pPr>
          </a:lstStyle>
          <a:p>
            <a:endParaRPr/>
          </a:p>
        </p:txBody>
      </p:sp>
      <p:sp>
        <p:nvSpPr>
          <p:cNvPr id="179" name="Google Shape;179;p17"/>
          <p:cNvSpPr txBox="1">
            <a:spLocks noGrp="1"/>
          </p:cNvSpPr>
          <p:nvPr>
            <p:ph type="subTitle" idx="15"/>
          </p:nvPr>
        </p:nvSpPr>
        <p:spPr>
          <a:xfrm>
            <a:off x="7149175" y="706863"/>
            <a:ext cx="1627500" cy="187800"/>
          </a:xfrm>
          <a:prstGeom prst="rect">
            <a:avLst/>
          </a:prstGeom>
        </p:spPr>
        <p:txBody>
          <a:bodyPr spcFirstLastPara="1" wrap="square" lIns="0" tIns="0" rIns="0" bIns="0" anchor="t" anchorCtr="0">
            <a:sp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180" name="Google Shape;180;p17"/>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our modules">
  <p:cSld name="CUSTOM_1_1">
    <p:bg>
      <p:bgPr>
        <a:solidFill>
          <a:schemeClr val="lt1"/>
        </a:solidFill>
        <a:effectLst/>
      </p:bgPr>
    </p:bg>
    <p:spTree>
      <p:nvGrpSpPr>
        <p:cNvPr id="1" name="Shape 181"/>
        <p:cNvGrpSpPr/>
        <p:nvPr/>
      </p:nvGrpSpPr>
      <p:grpSpPr>
        <a:xfrm>
          <a:off x="0" y="0"/>
          <a:ext cx="0" cy="0"/>
          <a:chOff x="0" y="0"/>
          <a:chExt cx="0" cy="0"/>
        </a:xfrm>
      </p:grpSpPr>
      <p:sp>
        <p:nvSpPr>
          <p:cNvPr id="182" name="Google Shape;182;p18"/>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83" name="Google Shape;183;p18"/>
          <p:cNvSpPr txBox="1">
            <a:spLocks noGrp="1"/>
          </p:cNvSpPr>
          <p:nvPr>
            <p:ph type="subTitle" idx="2"/>
          </p:nvPr>
        </p:nvSpPr>
        <p:spPr>
          <a:xfrm>
            <a:off x="361975" y="732775"/>
            <a:ext cx="3860100" cy="138600"/>
          </a:xfrm>
          <a:prstGeom prst="rect">
            <a:avLst/>
          </a:prstGeom>
        </p:spPr>
        <p:txBody>
          <a:bodyPr spcFirstLastPara="1" wrap="square" lIns="0" tIns="0" rIns="0" bIns="0" anchor="b" anchorCtr="0">
            <a:sp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84" name="Google Shape;184;p18"/>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185" name="Google Shape;185;p18"/>
          <p:cNvSpPr txBox="1">
            <a:spLocks noGrp="1"/>
          </p:cNvSpPr>
          <p:nvPr>
            <p:ph type="title"/>
          </p:nvPr>
        </p:nvSpPr>
        <p:spPr>
          <a:xfrm>
            <a:off x="5796575" y="2351325"/>
            <a:ext cx="9895200" cy="7104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6200">
                <a:solidFill>
                  <a:schemeClr val="dk1"/>
                </a:solidFill>
              </a:defRPr>
            </a:lvl1pPr>
            <a:lvl2pPr lvl="1">
              <a:lnSpc>
                <a:spcPct val="90000"/>
              </a:lnSpc>
              <a:spcBef>
                <a:spcPts val="0"/>
              </a:spcBef>
              <a:spcAft>
                <a:spcPts val="0"/>
              </a:spcAft>
              <a:buNone/>
              <a:defRPr sz="6200">
                <a:solidFill>
                  <a:schemeClr val="dk1"/>
                </a:solidFill>
              </a:defRPr>
            </a:lvl2pPr>
            <a:lvl3pPr lvl="2">
              <a:lnSpc>
                <a:spcPct val="90000"/>
              </a:lnSpc>
              <a:spcBef>
                <a:spcPts val="0"/>
              </a:spcBef>
              <a:spcAft>
                <a:spcPts val="0"/>
              </a:spcAft>
              <a:buNone/>
              <a:defRPr sz="6200">
                <a:solidFill>
                  <a:schemeClr val="dk1"/>
                </a:solidFill>
              </a:defRPr>
            </a:lvl3pPr>
            <a:lvl4pPr lvl="3">
              <a:lnSpc>
                <a:spcPct val="90000"/>
              </a:lnSpc>
              <a:spcBef>
                <a:spcPts val="0"/>
              </a:spcBef>
              <a:spcAft>
                <a:spcPts val="0"/>
              </a:spcAft>
              <a:buNone/>
              <a:defRPr sz="6200">
                <a:solidFill>
                  <a:schemeClr val="dk1"/>
                </a:solidFill>
              </a:defRPr>
            </a:lvl4pPr>
            <a:lvl5pPr lvl="4">
              <a:lnSpc>
                <a:spcPct val="90000"/>
              </a:lnSpc>
              <a:spcBef>
                <a:spcPts val="0"/>
              </a:spcBef>
              <a:spcAft>
                <a:spcPts val="0"/>
              </a:spcAft>
              <a:buNone/>
              <a:defRPr sz="6200">
                <a:solidFill>
                  <a:schemeClr val="dk1"/>
                </a:solidFill>
              </a:defRPr>
            </a:lvl5pPr>
            <a:lvl6pPr lvl="5">
              <a:lnSpc>
                <a:spcPct val="90000"/>
              </a:lnSpc>
              <a:spcBef>
                <a:spcPts val="0"/>
              </a:spcBef>
              <a:spcAft>
                <a:spcPts val="0"/>
              </a:spcAft>
              <a:buNone/>
              <a:defRPr sz="6200">
                <a:solidFill>
                  <a:schemeClr val="dk1"/>
                </a:solidFill>
              </a:defRPr>
            </a:lvl6pPr>
            <a:lvl7pPr lvl="6">
              <a:lnSpc>
                <a:spcPct val="90000"/>
              </a:lnSpc>
              <a:spcBef>
                <a:spcPts val="0"/>
              </a:spcBef>
              <a:spcAft>
                <a:spcPts val="0"/>
              </a:spcAft>
              <a:buNone/>
              <a:defRPr sz="6200">
                <a:solidFill>
                  <a:schemeClr val="dk1"/>
                </a:solidFill>
              </a:defRPr>
            </a:lvl7pPr>
            <a:lvl8pPr lvl="7">
              <a:lnSpc>
                <a:spcPct val="90000"/>
              </a:lnSpc>
              <a:spcBef>
                <a:spcPts val="0"/>
              </a:spcBef>
              <a:spcAft>
                <a:spcPts val="0"/>
              </a:spcAft>
              <a:buNone/>
              <a:defRPr sz="6200">
                <a:solidFill>
                  <a:schemeClr val="dk1"/>
                </a:solidFill>
              </a:defRPr>
            </a:lvl8pPr>
            <a:lvl9pPr lvl="8">
              <a:lnSpc>
                <a:spcPct val="90000"/>
              </a:lnSpc>
              <a:spcBef>
                <a:spcPts val="0"/>
              </a:spcBef>
              <a:spcAft>
                <a:spcPts val="0"/>
              </a:spcAft>
              <a:buNone/>
              <a:defRPr sz="6200">
                <a:solidFill>
                  <a:schemeClr val="dk1"/>
                </a:solidFill>
              </a:defRPr>
            </a:lvl9pPr>
          </a:lstStyle>
          <a:p>
            <a:endParaRPr/>
          </a:p>
        </p:txBody>
      </p:sp>
      <p:sp>
        <p:nvSpPr>
          <p:cNvPr id="186" name="Google Shape;186;p18"/>
          <p:cNvSpPr txBox="1">
            <a:spLocks noGrp="1"/>
          </p:cNvSpPr>
          <p:nvPr>
            <p:ph type="title" idx="3"/>
          </p:nvPr>
        </p:nvSpPr>
        <p:spPr>
          <a:xfrm>
            <a:off x="5796575" y="507450"/>
            <a:ext cx="9895200" cy="7104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6200"/>
            </a:lvl1pPr>
            <a:lvl2pPr lvl="1">
              <a:lnSpc>
                <a:spcPct val="90000"/>
              </a:lnSpc>
              <a:spcBef>
                <a:spcPts val="0"/>
              </a:spcBef>
              <a:spcAft>
                <a:spcPts val="0"/>
              </a:spcAft>
              <a:buNone/>
              <a:defRPr sz="6200"/>
            </a:lvl2pPr>
            <a:lvl3pPr lvl="2">
              <a:lnSpc>
                <a:spcPct val="90000"/>
              </a:lnSpc>
              <a:spcBef>
                <a:spcPts val="0"/>
              </a:spcBef>
              <a:spcAft>
                <a:spcPts val="0"/>
              </a:spcAft>
              <a:buNone/>
              <a:defRPr sz="6200"/>
            </a:lvl3pPr>
            <a:lvl4pPr lvl="3">
              <a:lnSpc>
                <a:spcPct val="90000"/>
              </a:lnSpc>
              <a:spcBef>
                <a:spcPts val="0"/>
              </a:spcBef>
              <a:spcAft>
                <a:spcPts val="0"/>
              </a:spcAft>
              <a:buNone/>
              <a:defRPr sz="6200"/>
            </a:lvl4pPr>
            <a:lvl5pPr lvl="4">
              <a:lnSpc>
                <a:spcPct val="90000"/>
              </a:lnSpc>
              <a:spcBef>
                <a:spcPts val="0"/>
              </a:spcBef>
              <a:spcAft>
                <a:spcPts val="0"/>
              </a:spcAft>
              <a:buNone/>
              <a:defRPr sz="6200"/>
            </a:lvl5pPr>
            <a:lvl6pPr lvl="5">
              <a:lnSpc>
                <a:spcPct val="90000"/>
              </a:lnSpc>
              <a:spcBef>
                <a:spcPts val="0"/>
              </a:spcBef>
              <a:spcAft>
                <a:spcPts val="0"/>
              </a:spcAft>
              <a:buNone/>
              <a:defRPr sz="6200"/>
            </a:lvl6pPr>
            <a:lvl7pPr lvl="6">
              <a:lnSpc>
                <a:spcPct val="90000"/>
              </a:lnSpc>
              <a:spcBef>
                <a:spcPts val="0"/>
              </a:spcBef>
              <a:spcAft>
                <a:spcPts val="0"/>
              </a:spcAft>
              <a:buNone/>
              <a:defRPr sz="6200"/>
            </a:lvl7pPr>
            <a:lvl8pPr lvl="7">
              <a:lnSpc>
                <a:spcPct val="90000"/>
              </a:lnSpc>
              <a:spcBef>
                <a:spcPts val="0"/>
              </a:spcBef>
              <a:spcAft>
                <a:spcPts val="0"/>
              </a:spcAft>
              <a:buNone/>
              <a:defRPr sz="6200"/>
            </a:lvl8pPr>
            <a:lvl9pPr lvl="8">
              <a:lnSpc>
                <a:spcPct val="90000"/>
              </a:lnSpc>
              <a:spcBef>
                <a:spcPts val="0"/>
              </a:spcBef>
              <a:spcAft>
                <a:spcPts val="0"/>
              </a:spcAft>
              <a:buNone/>
              <a:defRPr sz="6200"/>
            </a:lvl9pPr>
          </a:lstStyle>
          <a:p>
            <a:endParaRPr/>
          </a:p>
        </p:txBody>
      </p:sp>
      <p:sp>
        <p:nvSpPr>
          <p:cNvPr id="187" name="Google Shape;187;p18"/>
          <p:cNvSpPr txBox="1">
            <a:spLocks noGrp="1"/>
          </p:cNvSpPr>
          <p:nvPr>
            <p:ph type="subTitle" idx="4"/>
          </p:nvPr>
        </p:nvSpPr>
        <p:spPr>
          <a:xfrm>
            <a:off x="5712600" y="4290612"/>
            <a:ext cx="2613300" cy="543900"/>
          </a:xfrm>
          <a:prstGeom prst="rect">
            <a:avLst/>
          </a:prstGeom>
        </p:spPr>
        <p:txBody>
          <a:bodyPr spcFirstLastPara="1" wrap="square" lIns="0" tIns="0" rIns="0" bIns="0" anchor="b" anchorCtr="0">
            <a:noAutofit/>
          </a:bodyPr>
          <a:lstStyle>
            <a:lvl1pPr lvl="0">
              <a:spcBef>
                <a:spcPts val="0"/>
              </a:spcBef>
              <a:spcAft>
                <a:spcPts val="0"/>
              </a:spcAft>
              <a:buSzPts val="1000"/>
              <a:buFont typeface="DM Sans"/>
              <a:buNone/>
              <a:defRPr sz="1000">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a:endParaRPr/>
          </a:p>
        </p:txBody>
      </p:sp>
      <p:sp>
        <p:nvSpPr>
          <p:cNvPr id="188" name="Google Shape;188;p18"/>
          <p:cNvSpPr txBox="1">
            <a:spLocks noGrp="1"/>
          </p:cNvSpPr>
          <p:nvPr>
            <p:ph type="subTitle" idx="5"/>
          </p:nvPr>
        </p:nvSpPr>
        <p:spPr>
          <a:xfrm>
            <a:off x="5712600" y="3243901"/>
            <a:ext cx="2613300" cy="4323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1pPr>
            <a:lvl2pPr lvl="1">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89" name="Google Shape;189;p18"/>
          <p:cNvSpPr txBox="1">
            <a:spLocks noGrp="1"/>
          </p:cNvSpPr>
          <p:nvPr>
            <p:ph type="subTitle" idx="6"/>
          </p:nvPr>
        </p:nvSpPr>
        <p:spPr>
          <a:xfrm>
            <a:off x="5712600" y="1318375"/>
            <a:ext cx="2613300" cy="483000"/>
          </a:xfrm>
          <a:prstGeom prst="rect">
            <a:avLst/>
          </a:prstGeom>
        </p:spPr>
        <p:txBody>
          <a:bodyPr spcFirstLastPara="1" wrap="square" lIns="0" tIns="0" rIns="0" bIns="0" anchor="b" anchorCtr="0">
            <a:noAutofit/>
          </a:bodyPr>
          <a:lstStyle>
            <a:lvl1pPr lvl="0">
              <a:spcBef>
                <a:spcPts val="0"/>
              </a:spcBef>
              <a:spcAft>
                <a:spcPts val="0"/>
              </a:spcAft>
              <a:buSzPts val="1000"/>
              <a:buFont typeface="DM Sans"/>
              <a:buNone/>
              <a:defRPr sz="1000">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modules">
  <p:cSld name="CUSTOM_1_1_1">
    <p:spTree>
      <p:nvGrpSpPr>
        <p:cNvPr id="1" name="Shape 190"/>
        <p:cNvGrpSpPr/>
        <p:nvPr/>
      </p:nvGrpSpPr>
      <p:grpSpPr>
        <a:xfrm>
          <a:off x="0" y="0"/>
          <a:ext cx="0" cy="0"/>
          <a:chOff x="0" y="0"/>
          <a:chExt cx="0" cy="0"/>
        </a:xfrm>
      </p:grpSpPr>
      <p:sp>
        <p:nvSpPr>
          <p:cNvPr id="191" name="Google Shape;191;p19"/>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2" name="Google Shape;192;p19"/>
          <p:cNvSpPr txBox="1">
            <a:spLocks noGrp="1"/>
          </p:cNvSpPr>
          <p:nvPr>
            <p:ph type="subTitle" idx="2"/>
          </p:nvPr>
        </p:nvSpPr>
        <p:spPr>
          <a:xfrm>
            <a:off x="361975" y="732775"/>
            <a:ext cx="3860100" cy="138600"/>
          </a:xfrm>
          <a:prstGeom prst="rect">
            <a:avLst/>
          </a:prstGeom>
        </p:spPr>
        <p:txBody>
          <a:bodyPr spcFirstLastPara="1" wrap="square" lIns="0" tIns="0" rIns="0" bIns="0" anchor="b" anchorCtr="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19"/>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194" name="Google Shape;194;p19"/>
          <p:cNvSpPr txBox="1">
            <a:spLocks noGrp="1"/>
          </p:cNvSpPr>
          <p:nvPr>
            <p:ph type="title"/>
          </p:nvPr>
        </p:nvSpPr>
        <p:spPr>
          <a:xfrm>
            <a:off x="361975" y="988557"/>
            <a:ext cx="5018400" cy="5877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2200"/>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tatement with image - Alt 1">
  <p:cSld name="CUSTOM_2">
    <p:spTree>
      <p:nvGrpSpPr>
        <p:cNvPr id="1" name="Shape 195"/>
        <p:cNvGrpSpPr/>
        <p:nvPr/>
      </p:nvGrpSpPr>
      <p:grpSpPr>
        <a:xfrm>
          <a:off x="0" y="0"/>
          <a:ext cx="0" cy="0"/>
          <a:chOff x="0" y="0"/>
          <a:chExt cx="0" cy="0"/>
        </a:xfrm>
      </p:grpSpPr>
      <p:sp>
        <p:nvSpPr>
          <p:cNvPr id="196" name="Google Shape;196;p20"/>
          <p:cNvSpPr>
            <a:spLocks noGrp="1"/>
          </p:cNvSpPr>
          <p:nvPr>
            <p:ph type="pic" idx="2"/>
          </p:nvPr>
        </p:nvSpPr>
        <p:spPr>
          <a:xfrm>
            <a:off x="6289075" y="1793300"/>
            <a:ext cx="2853300" cy="3350400"/>
          </a:xfrm>
          <a:prstGeom prst="rect">
            <a:avLst/>
          </a:prstGeom>
          <a:noFill/>
          <a:ln>
            <a:noFill/>
          </a:ln>
        </p:spPr>
      </p:sp>
      <p:sp>
        <p:nvSpPr>
          <p:cNvPr id="197" name="Google Shape;197;p20"/>
          <p:cNvSpPr/>
          <p:nvPr/>
        </p:nvSpPr>
        <p:spPr>
          <a:xfrm>
            <a:off x="6289085" y="0"/>
            <a:ext cx="2853300" cy="17931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1"/>
              </a:solidFill>
              <a:latin typeface="DM Sans"/>
              <a:ea typeface="DM Sans"/>
              <a:cs typeface="DM Sans"/>
              <a:sym typeface="DM Sans"/>
            </a:endParaRPr>
          </a:p>
        </p:txBody>
      </p:sp>
      <p:sp>
        <p:nvSpPr>
          <p:cNvPr id="198" name="Google Shape;198;p20"/>
          <p:cNvSpPr txBox="1">
            <a:spLocks noGrp="1"/>
          </p:cNvSpPr>
          <p:nvPr>
            <p:ph type="title"/>
          </p:nvPr>
        </p:nvSpPr>
        <p:spPr>
          <a:xfrm>
            <a:off x="361975" y="988550"/>
            <a:ext cx="5356800" cy="2255400"/>
          </a:xfrm>
          <a:prstGeom prst="rect">
            <a:avLst/>
          </a:prstGeom>
        </p:spPr>
        <p:txBody>
          <a:bodyPr spcFirstLastPara="1" wrap="square" lIns="0" tIns="0" rIns="0" bIns="0" anchor="t" anchorCtr="0">
            <a:noAutofit/>
          </a:bodyPr>
          <a:lstStyle>
            <a:lvl1pPr lvl="0">
              <a:spcBef>
                <a:spcPts val="0"/>
              </a:spcBef>
              <a:spcAft>
                <a:spcPts val="0"/>
              </a:spcAft>
              <a:buNone/>
              <a:defRPr sz="2200"/>
            </a:lvl1pPr>
            <a:lvl2pPr lvl="1">
              <a:spcBef>
                <a:spcPts val="0"/>
              </a:spcBef>
              <a:spcAft>
                <a:spcPts val="0"/>
              </a:spcAft>
              <a:buNone/>
              <a:defRPr sz="2200"/>
            </a:lvl2pPr>
            <a:lvl3pPr lvl="2">
              <a:spcBef>
                <a:spcPts val="0"/>
              </a:spcBef>
              <a:spcAft>
                <a:spcPts val="0"/>
              </a:spcAft>
              <a:buNone/>
              <a:defRPr sz="2200"/>
            </a:lvl3pPr>
            <a:lvl4pPr lvl="3">
              <a:spcBef>
                <a:spcPts val="0"/>
              </a:spcBef>
              <a:spcAft>
                <a:spcPts val="0"/>
              </a:spcAft>
              <a:buNone/>
              <a:defRPr sz="2200"/>
            </a:lvl4pPr>
            <a:lvl5pPr lvl="4">
              <a:spcBef>
                <a:spcPts val="0"/>
              </a:spcBef>
              <a:spcAft>
                <a:spcPts val="0"/>
              </a:spcAft>
              <a:buNone/>
              <a:defRPr sz="2200"/>
            </a:lvl5pPr>
            <a:lvl6pPr lvl="5">
              <a:spcBef>
                <a:spcPts val="0"/>
              </a:spcBef>
              <a:spcAft>
                <a:spcPts val="0"/>
              </a:spcAft>
              <a:buNone/>
              <a:defRPr sz="2200"/>
            </a:lvl6pPr>
            <a:lvl7pPr lvl="6">
              <a:spcBef>
                <a:spcPts val="0"/>
              </a:spcBef>
              <a:spcAft>
                <a:spcPts val="0"/>
              </a:spcAft>
              <a:buNone/>
              <a:defRPr sz="2200"/>
            </a:lvl7pPr>
            <a:lvl8pPr lvl="7">
              <a:spcBef>
                <a:spcPts val="0"/>
              </a:spcBef>
              <a:spcAft>
                <a:spcPts val="0"/>
              </a:spcAft>
              <a:buNone/>
              <a:defRPr sz="2200"/>
            </a:lvl8pPr>
            <a:lvl9pPr lvl="8">
              <a:spcBef>
                <a:spcPts val="0"/>
              </a:spcBef>
              <a:spcAft>
                <a:spcPts val="0"/>
              </a:spcAft>
              <a:buNone/>
              <a:defRPr sz="2200"/>
            </a:lvl9pPr>
          </a:lstStyle>
          <a:p>
            <a:endParaRPr/>
          </a:p>
        </p:txBody>
      </p:sp>
      <p:sp>
        <p:nvSpPr>
          <p:cNvPr id="199" name="Google Shape;199;p20"/>
          <p:cNvSpPr txBox="1">
            <a:spLocks noGrp="1"/>
          </p:cNvSpPr>
          <p:nvPr>
            <p:ph type="body" idx="1"/>
          </p:nvPr>
        </p:nvSpPr>
        <p:spPr>
          <a:xfrm>
            <a:off x="361975" y="3541582"/>
            <a:ext cx="3777000" cy="1044300"/>
          </a:xfrm>
          <a:prstGeom prst="rect">
            <a:avLst/>
          </a:prstGeom>
        </p:spPr>
        <p:txBody>
          <a:bodyPr spcFirstLastPara="1" wrap="square" lIns="0" tIns="0" rIns="0" bIns="0" anchor="b" anchorCtr="0">
            <a:noAutofit/>
          </a:bodyPr>
          <a:lstStyle>
            <a:lvl1pPr marL="457200" lvl="0"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marL="914400" lvl="1"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marL="1371600" lvl="2"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marL="1828800" lvl="3"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marL="2286000" lvl="4"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marL="2743200" lvl="5"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marL="3200400" lvl="6"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marL="3657600" lvl="7"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marL="4114800" lvl="8" indent="-2921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a:endParaRPr/>
          </a:p>
        </p:txBody>
      </p:sp>
      <p:sp>
        <p:nvSpPr>
          <p:cNvPr id="200" name="Google Shape;200;p20"/>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01" name="Google Shape;201;p20"/>
          <p:cNvSpPr txBox="1">
            <a:spLocks noGrp="1"/>
          </p:cNvSpPr>
          <p:nvPr>
            <p:ph type="subTitle" idx="3"/>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3 Columns">
  <p:cSld name="BLANK_1_1_1_1_3">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61975" y="957403"/>
            <a:ext cx="5627400" cy="587700"/>
          </a:xfrm>
          <a:prstGeom prst="rect">
            <a:avLst/>
          </a:prstGeom>
        </p:spPr>
        <p:txBody>
          <a:bodyPr spcFirstLastPara="1" wrap="square" lIns="0" tIns="0" rIns="0" bIns="0" anchor="t" anchorCtr="0">
            <a:noAutofit/>
          </a:bodyPr>
          <a:lstStyle>
            <a:lvl1pPr lvl="0">
              <a:lnSpc>
                <a:spcPct val="90000"/>
              </a:lnSpc>
              <a:spcBef>
                <a:spcPts val="0"/>
              </a:spcBef>
              <a:spcAft>
                <a:spcPts val="0"/>
              </a:spcAft>
              <a:buNone/>
              <a:defRPr sz="3600"/>
            </a:lvl1pPr>
            <a:lvl2pPr lvl="1">
              <a:lnSpc>
                <a:spcPct val="90000"/>
              </a:lnSpc>
              <a:spcBef>
                <a:spcPts val="0"/>
              </a:spcBef>
              <a:spcAft>
                <a:spcPts val="0"/>
              </a:spcAft>
              <a:buNone/>
              <a:defRPr/>
            </a:lvl2pPr>
            <a:lvl3pPr lvl="2">
              <a:lnSpc>
                <a:spcPct val="90000"/>
              </a:lnSpc>
              <a:spcBef>
                <a:spcPts val="0"/>
              </a:spcBef>
              <a:spcAft>
                <a:spcPts val="0"/>
              </a:spcAft>
              <a:buNone/>
              <a:defRPr/>
            </a:lvl3pPr>
            <a:lvl4pPr lvl="3">
              <a:lnSpc>
                <a:spcPct val="90000"/>
              </a:lnSpc>
              <a:spcBef>
                <a:spcPts val="0"/>
              </a:spcBef>
              <a:spcAft>
                <a:spcPts val="0"/>
              </a:spcAft>
              <a:buNone/>
              <a:defRPr/>
            </a:lvl4pPr>
            <a:lvl5pPr lvl="4">
              <a:lnSpc>
                <a:spcPct val="90000"/>
              </a:lnSpc>
              <a:spcBef>
                <a:spcPts val="0"/>
              </a:spcBef>
              <a:spcAft>
                <a:spcPts val="0"/>
              </a:spcAft>
              <a:buNone/>
              <a:defRPr/>
            </a:lvl5pPr>
            <a:lvl6pPr lvl="5">
              <a:lnSpc>
                <a:spcPct val="90000"/>
              </a:lnSpc>
              <a:spcBef>
                <a:spcPts val="0"/>
              </a:spcBef>
              <a:spcAft>
                <a:spcPts val="0"/>
              </a:spcAft>
              <a:buNone/>
              <a:defRPr/>
            </a:lvl6pPr>
            <a:lvl7pPr lvl="6">
              <a:lnSpc>
                <a:spcPct val="90000"/>
              </a:lnSpc>
              <a:spcBef>
                <a:spcPts val="0"/>
              </a:spcBef>
              <a:spcAft>
                <a:spcPts val="0"/>
              </a:spcAft>
              <a:buNone/>
              <a:defRPr/>
            </a:lvl7pPr>
            <a:lvl8pPr lvl="7">
              <a:lnSpc>
                <a:spcPct val="90000"/>
              </a:lnSpc>
              <a:spcBef>
                <a:spcPts val="0"/>
              </a:spcBef>
              <a:spcAft>
                <a:spcPts val="0"/>
              </a:spcAft>
              <a:buNone/>
              <a:defRPr/>
            </a:lvl8pPr>
            <a:lvl9pPr lvl="8">
              <a:lnSpc>
                <a:spcPct val="90000"/>
              </a:lnSpc>
              <a:spcBef>
                <a:spcPts val="0"/>
              </a:spcBef>
              <a:spcAft>
                <a:spcPts val="0"/>
              </a:spcAft>
              <a:buNone/>
              <a:defRPr/>
            </a:lvl9pPr>
          </a:lstStyle>
          <a:p>
            <a:endParaRPr/>
          </a:p>
        </p:txBody>
      </p:sp>
      <p:sp>
        <p:nvSpPr>
          <p:cNvPr id="15" name="Google Shape;15;p3"/>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a:endParaRPr/>
          </a:p>
        </p:txBody>
      </p:sp>
      <p:sp>
        <p:nvSpPr>
          <p:cNvPr id="17" name="Google Shape;17;p3"/>
          <p:cNvSpPr txBox="1">
            <a:spLocks noGrp="1"/>
          </p:cNvSpPr>
          <p:nvPr>
            <p:ph type="subTitle" idx="2"/>
          </p:nvPr>
        </p:nvSpPr>
        <p:spPr>
          <a:xfrm>
            <a:off x="362125" y="1853425"/>
            <a:ext cx="2061600" cy="2376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
          <p:cNvSpPr txBox="1">
            <a:spLocks noGrp="1"/>
          </p:cNvSpPr>
          <p:nvPr>
            <p:ph type="subTitle" idx="3"/>
          </p:nvPr>
        </p:nvSpPr>
        <p:spPr>
          <a:xfrm>
            <a:off x="3154650" y="1853425"/>
            <a:ext cx="2061600" cy="2376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4"/>
          </p:nvPr>
        </p:nvSpPr>
        <p:spPr>
          <a:xfrm>
            <a:off x="6216650" y="1853425"/>
            <a:ext cx="2061600" cy="2376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subTitle" idx="5"/>
          </p:nvPr>
        </p:nvSpPr>
        <p:spPr>
          <a:xfrm>
            <a:off x="362125" y="2206700"/>
            <a:ext cx="2575800" cy="12483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000"/>
              <a:buFont typeface="DM Sans Light"/>
              <a:buNone/>
              <a:defRPr sz="1000">
                <a:latin typeface="DM Sans Light"/>
                <a:ea typeface="DM Sans Light"/>
                <a:cs typeface="DM Sans Light"/>
                <a:sym typeface="DM Sans Light"/>
              </a:defRPr>
            </a:lvl2pPr>
            <a:lvl3pPr lvl="2">
              <a:spcBef>
                <a:spcPts val="0"/>
              </a:spcBef>
              <a:spcAft>
                <a:spcPts val="0"/>
              </a:spcAft>
              <a:buSzPts val="1000"/>
              <a:buFont typeface="DM Sans Light"/>
              <a:buNone/>
              <a:defRPr sz="1000">
                <a:latin typeface="DM Sans Light"/>
                <a:ea typeface="DM Sans Light"/>
                <a:cs typeface="DM Sans Light"/>
                <a:sym typeface="DM Sans Light"/>
              </a:defRPr>
            </a:lvl3pPr>
            <a:lvl4pPr lvl="3">
              <a:spcBef>
                <a:spcPts val="0"/>
              </a:spcBef>
              <a:spcAft>
                <a:spcPts val="0"/>
              </a:spcAft>
              <a:buSzPts val="1000"/>
              <a:buFont typeface="DM Sans Light"/>
              <a:buNone/>
              <a:defRPr sz="1000">
                <a:latin typeface="DM Sans Light"/>
                <a:ea typeface="DM Sans Light"/>
                <a:cs typeface="DM Sans Light"/>
                <a:sym typeface="DM Sans Light"/>
              </a:defRPr>
            </a:lvl4pPr>
            <a:lvl5pPr lvl="4">
              <a:spcBef>
                <a:spcPts val="0"/>
              </a:spcBef>
              <a:spcAft>
                <a:spcPts val="0"/>
              </a:spcAft>
              <a:buSzPts val="1000"/>
              <a:buFont typeface="DM Sans Light"/>
              <a:buNone/>
              <a:defRPr sz="1000">
                <a:latin typeface="DM Sans Light"/>
                <a:ea typeface="DM Sans Light"/>
                <a:cs typeface="DM Sans Light"/>
                <a:sym typeface="DM Sans Light"/>
              </a:defRPr>
            </a:lvl5pPr>
            <a:lvl6pPr lvl="5">
              <a:spcBef>
                <a:spcPts val="0"/>
              </a:spcBef>
              <a:spcAft>
                <a:spcPts val="0"/>
              </a:spcAft>
              <a:buSzPts val="1000"/>
              <a:buFont typeface="DM Sans Light"/>
              <a:buNone/>
              <a:defRPr sz="1000">
                <a:latin typeface="DM Sans Light"/>
                <a:ea typeface="DM Sans Light"/>
                <a:cs typeface="DM Sans Light"/>
                <a:sym typeface="DM Sans Light"/>
              </a:defRPr>
            </a:lvl6pPr>
            <a:lvl7pPr lvl="6">
              <a:spcBef>
                <a:spcPts val="0"/>
              </a:spcBef>
              <a:spcAft>
                <a:spcPts val="0"/>
              </a:spcAft>
              <a:buSzPts val="1000"/>
              <a:buFont typeface="DM Sans Light"/>
              <a:buNone/>
              <a:defRPr sz="1000">
                <a:latin typeface="DM Sans Light"/>
                <a:ea typeface="DM Sans Light"/>
                <a:cs typeface="DM Sans Light"/>
                <a:sym typeface="DM Sans Light"/>
              </a:defRPr>
            </a:lvl7pPr>
            <a:lvl8pPr lvl="7">
              <a:spcBef>
                <a:spcPts val="0"/>
              </a:spcBef>
              <a:spcAft>
                <a:spcPts val="0"/>
              </a:spcAft>
              <a:buSzPts val="1000"/>
              <a:buFont typeface="DM Sans Light"/>
              <a:buNone/>
              <a:defRPr sz="1000">
                <a:latin typeface="DM Sans Light"/>
                <a:ea typeface="DM Sans Light"/>
                <a:cs typeface="DM Sans Light"/>
                <a:sym typeface="DM Sans Light"/>
              </a:defRPr>
            </a:lvl8pPr>
            <a:lvl9pPr lvl="8">
              <a:spcBef>
                <a:spcPts val="0"/>
              </a:spcBef>
              <a:spcAft>
                <a:spcPts val="0"/>
              </a:spcAft>
              <a:buSzPts val="1000"/>
              <a:buFont typeface="DM Sans Light"/>
              <a:buNone/>
              <a:defRPr sz="1000">
                <a:latin typeface="DM Sans Light"/>
                <a:ea typeface="DM Sans Light"/>
                <a:cs typeface="DM Sans Light"/>
                <a:sym typeface="DM Sans Light"/>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tatement with image - Alt 2">
  <p:cSld name="CUSTOM_2_1">
    <p:spTree>
      <p:nvGrpSpPr>
        <p:cNvPr id="1" name="Shape 202"/>
        <p:cNvGrpSpPr/>
        <p:nvPr/>
      </p:nvGrpSpPr>
      <p:grpSpPr>
        <a:xfrm>
          <a:off x="0" y="0"/>
          <a:ext cx="0" cy="0"/>
          <a:chOff x="0" y="0"/>
          <a:chExt cx="0" cy="0"/>
        </a:xfrm>
      </p:grpSpPr>
      <p:sp>
        <p:nvSpPr>
          <p:cNvPr id="203" name="Google Shape;203;p21"/>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04" name="Google Shape;204;p21"/>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21"/>
          <p:cNvSpPr txBox="1">
            <a:spLocks noGrp="1"/>
          </p:cNvSpPr>
          <p:nvPr>
            <p:ph type="body" idx="2"/>
          </p:nvPr>
        </p:nvSpPr>
        <p:spPr>
          <a:xfrm>
            <a:off x="1957800" y="4195275"/>
            <a:ext cx="5228400" cy="390600"/>
          </a:xfrm>
          <a:prstGeom prst="rect">
            <a:avLst/>
          </a:prstGeom>
        </p:spPr>
        <p:txBody>
          <a:bodyPr spcFirstLastPara="1" wrap="square" lIns="0" tIns="0" rIns="0" bIns="0" anchor="b" anchorCtr="0">
            <a:noAutofit/>
          </a:bodyPr>
          <a:lstStyle>
            <a:lvl1pPr marL="457200" lvl="0" indent="-292100" algn="ctr">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marL="914400" lvl="1" indent="-2921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marL="1371600" lvl="2" indent="-2921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marL="1828800" lvl="3" indent="-2921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marL="2286000" lvl="4" indent="-2921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marL="2743200" lvl="5" indent="-2921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marL="3200400" lvl="6" indent="-2921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marL="3657600" lvl="7" indent="-2921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marL="4114800" lvl="8" indent="-292100" algn="ctr">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a:endParaRPr/>
          </a:p>
        </p:txBody>
      </p:sp>
      <p:sp>
        <p:nvSpPr>
          <p:cNvPr id="206" name="Google Shape;206;p21"/>
          <p:cNvSpPr txBox="1">
            <a:spLocks noGrp="1"/>
          </p:cNvSpPr>
          <p:nvPr>
            <p:ph type="subTitle" idx="3"/>
          </p:nvPr>
        </p:nvSpPr>
        <p:spPr>
          <a:xfrm>
            <a:off x="2490450" y="732775"/>
            <a:ext cx="4163100" cy="138600"/>
          </a:xfrm>
          <a:prstGeom prst="rect">
            <a:avLst/>
          </a:prstGeom>
        </p:spPr>
        <p:txBody>
          <a:bodyPr spcFirstLastPara="1" wrap="square" lIns="0" tIns="0" rIns="0" bIns="0" anchor="b" anchorCtr="0">
            <a:spAutoFit/>
          </a:bodyPr>
          <a:lstStyle>
            <a:lvl1pPr lvl="0" algn="ctr">
              <a:spcBef>
                <a:spcPts val="0"/>
              </a:spcBef>
              <a:spcAft>
                <a:spcPts val="0"/>
              </a:spcAft>
              <a:buSzPts val="1000"/>
              <a:buFont typeface="DM Sans Light"/>
              <a:buNone/>
              <a:defRPr sz="1000">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207" name="Google Shape;207;p21"/>
          <p:cNvSpPr txBox="1">
            <a:spLocks noGrp="1"/>
          </p:cNvSpPr>
          <p:nvPr>
            <p:ph type="title"/>
          </p:nvPr>
        </p:nvSpPr>
        <p:spPr>
          <a:xfrm>
            <a:off x="719400" y="988550"/>
            <a:ext cx="7705200" cy="587700"/>
          </a:xfrm>
          <a:prstGeom prst="rect">
            <a:avLst/>
          </a:prstGeom>
        </p:spPr>
        <p:txBody>
          <a:bodyPr spcFirstLastPara="1" wrap="square" lIns="0" tIns="0" rIns="0" bIns="0" anchor="t" anchorCtr="0">
            <a:spAutoFit/>
          </a:bodyPr>
          <a:lstStyle>
            <a:lvl1pPr lvl="0" algn="ctr">
              <a:lnSpc>
                <a:spcPct val="90000"/>
              </a:lnSpc>
              <a:spcBef>
                <a:spcPts val="0"/>
              </a:spcBef>
              <a:spcAft>
                <a:spcPts val="0"/>
              </a:spcAft>
              <a:buNone/>
              <a:defRPr sz="2200"/>
            </a:lvl1pPr>
            <a:lvl2pPr lvl="1" algn="ctr">
              <a:lnSpc>
                <a:spcPct val="90000"/>
              </a:lnSpc>
              <a:spcBef>
                <a:spcPts val="0"/>
              </a:spcBef>
              <a:spcAft>
                <a:spcPts val="0"/>
              </a:spcAft>
              <a:buNone/>
              <a:defRPr sz="2200"/>
            </a:lvl2pPr>
            <a:lvl3pPr lvl="2" algn="ctr">
              <a:lnSpc>
                <a:spcPct val="90000"/>
              </a:lnSpc>
              <a:spcBef>
                <a:spcPts val="0"/>
              </a:spcBef>
              <a:spcAft>
                <a:spcPts val="0"/>
              </a:spcAft>
              <a:buNone/>
              <a:defRPr sz="2200"/>
            </a:lvl3pPr>
            <a:lvl4pPr lvl="3" algn="ctr">
              <a:lnSpc>
                <a:spcPct val="90000"/>
              </a:lnSpc>
              <a:spcBef>
                <a:spcPts val="0"/>
              </a:spcBef>
              <a:spcAft>
                <a:spcPts val="0"/>
              </a:spcAft>
              <a:buNone/>
              <a:defRPr sz="2200"/>
            </a:lvl4pPr>
            <a:lvl5pPr lvl="4" algn="ctr">
              <a:lnSpc>
                <a:spcPct val="90000"/>
              </a:lnSpc>
              <a:spcBef>
                <a:spcPts val="0"/>
              </a:spcBef>
              <a:spcAft>
                <a:spcPts val="0"/>
              </a:spcAft>
              <a:buNone/>
              <a:defRPr sz="2200"/>
            </a:lvl5pPr>
            <a:lvl6pPr lvl="5" algn="ctr">
              <a:lnSpc>
                <a:spcPct val="90000"/>
              </a:lnSpc>
              <a:spcBef>
                <a:spcPts val="0"/>
              </a:spcBef>
              <a:spcAft>
                <a:spcPts val="0"/>
              </a:spcAft>
              <a:buNone/>
              <a:defRPr sz="2200"/>
            </a:lvl6pPr>
            <a:lvl7pPr lvl="6" algn="ctr">
              <a:lnSpc>
                <a:spcPct val="90000"/>
              </a:lnSpc>
              <a:spcBef>
                <a:spcPts val="0"/>
              </a:spcBef>
              <a:spcAft>
                <a:spcPts val="0"/>
              </a:spcAft>
              <a:buNone/>
              <a:defRPr sz="2200"/>
            </a:lvl7pPr>
            <a:lvl8pPr lvl="7" algn="ctr">
              <a:lnSpc>
                <a:spcPct val="90000"/>
              </a:lnSpc>
              <a:spcBef>
                <a:spcPts val="0"/>
              </a:spcBef>
              <a:spcAft>
                <a:spcPts val="0"/>
              </a:spcAft>
              <a:buNone/>
              <a:defRPr sz="2200"/>
            </a:lvl8pPr>
            <a:lvl9pPr lvl="8" algn="ctr">
              <a:lnSpc>
                <a:spcPct val="90000"/>
              </a:lnSpc>
              <a:spcBef>
                <a:spcPts val="0"/>
              </a:spcBef>
              <a:spcAft>
                <a:spcPts val="0"/>
              </a:spcAft>
              <a:buNone/>
              <a:defRPr sz="2200"/>
            </a:lvl9pPr>
          </a:lstStyle>
          <a:p>
            <a:endParaRPr/>
          </a:p>
        </p:txBody>
      </p:sp>
      <p:sp>
        <p:nvSpPr>
          <p:cNvPr id="208" name="Google Shape;208;p21"/>
          <p:cNvSpPr>
            <a:spLocks noGrp="1"/>
          </p:cNvSpPr>
          <p:nvPr>
            <p:ph type="pic" idx="4"/>
          </p:nvPr>
        </p:nvSpPr>
        <p:spPr>
          <a:xfrm>
            <a:off x="3982589" y="2427948"/>
            <a:ext cx="1179600" cy="14172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tatement with image - Alt 3">
  <p:cSld name="CUSTOM_2_1_2">
    <p:bg>
      <p:bgPr>
        <a:solidFill>
          <a:schemeClr val="accent1"/>
        </a:solidFill>
        <a:effectLst/>
      </p:bgPr>
    </p:bg>
    <p:spTree>
      <p:nvGrpSpPr>
        <p:cNvPr id="1" name="Shape 209"/>
        <p:cNvGrpSpPr/>
        <p:nvPr/>
      </p:nvGrpSpPr>
      <p:grpSpPr>
        <a:xfrm>
          <a:off x="0" y="0"/>
          <a:ext cx="0" cy="0"/>
          <a:chOff x="0" y="0"/>
          <a:chExt cx="0" cy="0"/>
        </a:xfrm>
      </p:grpSpPr>
      <p:sp>
        <p:nvSpPr>
          <p:cNvPr id="210" name="Google Shape;210;p22"/>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11" name="Google Shape;211;p22"/>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22"/>
          <p:cNvSpPr txBox="1">
            <a:spLocks noGrp="1"/>
          </p:cNvSpPr>
          <p:nvPr>
            <p:ph type="subTitle" idx="2"/>
          </p:nvPr>
        </p:nvSpPr>
        <p:spPr>
          <a:xfrm>
            <a:off x="3154650" y="1051772"/>
            <a:ext cx="4163100" cy="138600"/>
          </a:xfrm>
          <a:prstGeom prst="rect">
            <a:avLst/>
          </a:prstGeom>
        </p:spPr>
        <p:txBody>
          <a:bodyPr spcFirstLastPara="1" wrap="square" lIns="0" tIns="0" rIns="0" bIns="0" anchor="b" anchorCtr="0">
            <a:spAutoFit/>
          </a:bodyPr>
          <a:lstStyle>
            <a:lvl1pPr lvl="0">
              <a:spcBef>
                <a:spcPts val="0"/>
              </a:spcBef>
              <a:spcAft>
                <a:spcPts val="0"/>
              </a:spcAft>
              <a:buSzPts val="1000"/>
              <a:buFont typeface="DM Sans"/>
              <a:buNone/>
              <a:defRPr sz="1000">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a:endParaRPr/>
          </a:p>
        </p:txBody>
      </p:sp>
      <p:sp>
        <p:nvSpPr>
          <p:cNvPr id="213" name="Google Shape;213;p22"/>
          <p:cNvSpPr txBox="1">
            <a:spLocks noGrp="1"/>
          </p:cNvSpPr>
          <p:nvPr>
            <p:ph type="title"/>
          </p:nvPr>
        </p:nvSpPr>
        <p:spPr>
          <a:xfrm>
            <a:off x="3154650" y="1801500"/>
            <a:ext cx="5622000" cy="2832000"/>
          </a:xfrm>
          <a:prstGeom prst="rect">
            <a:avLst/>
          </a:prstGeom>
        </p:spPr>
        <p:txBody>
          <a:bodyPr spcFirstLastPara="1" wrap="square" lIns="0" tIns="0" rIns="0" bIns="0" anchor="b" anchorCtr="0">
            <a:noAutofit/>
          </a:bodyPr>
          <a:lstStyle>
            <a:lvl1pPr lvl="0">
              <a:lnSpc>
                <a:spcPct val="90000"/>
              </a:lnSpc>
              <a:spcBef>
                <a:spcPts val="0"/>
              </a:spcBef>
              <a:spcAft>
                <a:spcPts val="0"/>
              </a:spcAft>
              <a:buNone/>
              <a:defRPr sz="2800"/>
            </a:lvl1pPr>
            <a:lvl2pPr lvl="1">
              <a:lnSpc>
                <a:spcPct val="90000"/>
              </a:lnSpc>
              <a:spcBef>
                <a:spcPts val="0"/>
              </a:spcBef>
              <a:spcAft>
                <a:spcPts val="0"/>
              </a:spcAft>
              <a:buNone/>
              <a:defRPr sz="2800"/>
            </a:lvl2pPr>
            <a:lvl3pPr lvl="2">
              <a:lnSpc>
                <a:spcPct val="90000"/>
              </a:lnSpc>
              <a:spcBef>
                <a:spcPts val="0"/>
              </a:spcBef>
              <a:spcAft>
                <a:spcPts val="0"/>
              </a:spcAft>
              <a:buNone/>
              <a:defRPr sz="2800"/>
            </a:lvl3pPr>
            <a:lvl4pPr lvl="3">
              <a:lnSpc>
                <a:spcPct val="90000"/>
              </a:lnSpc>
              <a:spcBef>
                <a:spcPts val="0"/>
              </a:spcBef>
              <a:spcAft>
                <a:spcPts val="0"/>
              </a:spcAft>
              <a:buNone/>
              <a:defRPr sz="2800"/>
            </a:lvl4pPr>
            <a:lvl5pPr lvl="4">
              <a:lnSpc>
                <a:spcPct val="90000"/>
              </a:lnSpc>
              <a:spcBef>
                <a:spcPts val="0"/>
              </a:spcBef>
              <a:spcAft>
                <a:spcPts val="0"/>
              </a:spcAft>
              <a:buNone/>
              <a:defRPr sz="2800"/>
            </a:lvl5pPr>
            <a:lvl6pPr lvl="5">
              <a:lnSpc>
                <a:spcPct val="90000"/>
              </a:lnSpc>
              <a:spcBef>
                <a:spcPts val="0"/>
              </a:spcBef>
              <a:spcAft>
                <a:spcPts val="0"/>
              </a:spcAft>
              <a:buNone/>
              <a:defRPr sz="2800"/>
            </a:lvl6pPr>
            <a:lvl7pPr lvl="6">
              <a:lnSpc>
                <a:spcPct val="90000"/>
              </a:lnSpc>
              <a:spcBef>
                <a:spcPts val="0"/>
              </a:spcBef>
              <a:spcAft>
                <a:spcPts val="0"/>
              </a:spcAft>
              <a:buNone/>
              <a:defRPr sz="2800"/>
            </a:lvl7pPr>
            <a:lvl8pPr lvl="7">
              <a:lnSpc>
                <a:spcPct val="90000"/>
              </a:lnSpc>
              <a:spcBef>
                <a:spcPts val="0"/>
              </a:spcBef>
              <a:spcAft>
                <a:spcPts val="0"/>
              </a:spcAft>
              <a:buNone/>
              <a:defRPr sz="2800"/>
            </a:lvl8pPr>
            <a:lvl9pPr lvl="8">
              <a:lnSpc>
                <a:spcPct val="90000"/>
              </a:lnSpc>
              <a:spcBef>
                <a:spcPts val="0"/>
              </a:spcBef>
              <a:spcAft>
                <a:spcPts val="0"/>
              </a:spcAft>
              <a:buNone/>
              <a:defRPr sz="2800"/>
            </a:lvl9pPr>
          </a:lstStyle>
          <a:p>
            <a:endParaRPr/>
          </a:p>
        </p:txBody>
      </p:sp>
      <p:sp>
        <p:nvSpPr>
          <p:cNvPr id="214" name="Google Shape;214;p22"/>
          <p:cNvSpPr>
            <a:spLocks noGrp="1"/>
          </p:cNvSpPr>
          <p:nvPr>
            <p:ph type="pic" idx="3"/>
          </p:nvPr>
        </p:nvSpPr>
        <p:spPr>
          <a:xfrm>
            <a:off x="361975" y="1066100"/>
            <a:ext cx="1967700" cy="13116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section header">
  <p:cSld name="CUSTOM_2_1_2_1_2">
    <p:bg>
      <p:bgPr>
        <a:solidFill>
          <a:schemeClr val="lt1"/>
        </a:solidFill>
        <a:effectLst/>
      </p:bgPr>
    </p:bg>
    <p:spTree>
      <p:nvGrpSpPr>
        <p:cNvPr id="1" name="Shape 215"/>
        <p:cNvGrpSpPr/>
        <p:nvPr/>
      </p:nvGrpSpPr>
      <p:grpSpPr>
        <a:xfrm>
          <a:off x="0" y="0"/>
          <a:ext cx="0" cy="0"/>
          <a:chOff x="0" y="0"/>
          <a:chExt cx="0" cy="0"/>
        </a:xfrm>
      </p:grpSpPr>
      <p:sp>
        <p:nvSpPr>
          <p:cNvPr id="216" name="Google Shape;216;p23"/>
          <p:cNvSpPr>
            <a:spLocks noGrp="1"/>
          </p:cNvSpPr>
          <p:nvPr>
            <p:ph type="pic" idx="2"/>
          </p:nvPr>
        </p:nvSpPr>
        <p:spPr>
          <a:xfrm>
            <a:off x="361975" y="781775"/>
            <a:ext cx="2872800" cy="3783300"/>
          </a:xfrm>
          <a:prstGeom prst="rect">
            <a:avLst/>
          </a:prstGeom>
          <a:noFill/>
          <a:ln>
            <a:noFill/>
          </a:ln>
        </p:spPr>
      </p:sp>
      <p:sp>
        <p:nvSpPr>
          <p:cNvPr id="217" name="Google Shape;217;p23"/>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18" name="Google Shape;218;p23"/>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19" name="Google Shape;219;p23"/>
          <p:cNvSpPr txBox="1">
            <a:spLocks noGrp="1"/>
          </p:cNvSpPr>
          <p:nvPr>
            <p:ph type="subTitle" idx="3"/>
          </p:nvPr>
        </p:nvSpPr>
        <p:spPr>
          <a:xfrm>
            <a:off x="3657600" y="1051772"/>
            <a:ext cx="4163100" cy="138600"/>
          </a:xfrm>
          <a:prstGeom prst="rect">
            <a:avLst/>
          </a:prstGeom>
        </p:spPr>
        <p:txBody>
          <a:bodyPr spcFirstLastPara="1" wrap="square" lIns="0" tIns="0" rIns="0" bIns="0" anchor="b" anchorCtr="0">
            <a:spAutoFit/>
          </a:bodyPr>
          <a:lstStyle>
            <a:lvl1pPr lvl="0">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1pPr>
            <a:lvl2pPr lvl="1">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220" name="Google Shape;220;p23"/>
          <p:cNvSpPr txBox="1">
            <a:spLocks noGrp="1"/>
          </p:cNvSpPr>
          <p:nvPr>
            <p:ph type="title"/>
          </p:nvPr>
        </p:nvSpPr>
        <p:spPr>
          <a:xfrm>
            <a:off x="3657600" y="1555450"/>
            <a:ext cx="5622000" cy="1750500"/>
          </a:xfrm>
          <a:prstGeom prst="rect">
            <a:avLst/>
          </a:prstGeom>
        </p:spPr>
        <p:txBody>
          <a:bodyPr spcFirstLastPara="1" wrap="square" lIns="0" tIns="0" rIns="0" bIns="0" anchor="b" anchorCtr="0">
            <a:noAutofit/>
          </a:bodyPr>
          <a:lstStyle>
            <a:lvl1pPr lvl="0">
              <a:lnSpc>
                <a:spcPct val="90000"/>
              </a:lnSpc>
              <a:spcBef>
                <a:spcPts val="0"/>
              </a:spcBef>
              <a:spcAft>
                <a:spcPts val="0"/>
              </a:spcAft>
              <a:buNone/>
              <a:defRPr sz="2800">
                <a:solidFill>
                  <a:schemeClr val="dk1"/>
                </a:solidFill>
              </a:defRPr>
            </a:lvl1pPr>
            <a:lvl2pPr lvl="1">
              <a:lnSpc>
                <a:spcPct val="90000"/>
              </a:lnSpc>
              <a:spcBef>
                <a:spcPts val="0"/>
              </a:spcBef>
              <a:spcAft>
                <a:spcPts val="0"/>
              </a:spcAft>
              <a:buNone/>
              <a:defRPr sz="2800">
                <a:solidFill>
                  <a:schemeClr val="dk1"/>
                </a:solidFill>
              </a:defRPr>
            </a:lvl2pPr>
            <a:lvl3pPr lvl="2">
              <a:lnSpc>
                <a:spcPct val="90000"/>
              </a:lnSpc>
              <a:spcBef>
                <a:spcPts val="0"/>
              </a:spcBef>
              <a:spcAft>
                <a:spcPts val="0"/>
              </a:spcAft>
              <a:buNone/>
              <a:defRPr sz="2800">
                <a:solidFill>
                  <a:schemeClr val="dk1"/>
                </a:solidFill>
              </a:defRPr>
            </a:lvl3pPr>
            <a:lvl4pPr lvl="3">
              <a:lnSpc>
                <a:spcPct val="90000"/>
              </a:lnSpc>
              <a:spcBef>
                <a:spcPts val="0"/>
              </a:spcBef>
              <a:spcAft>
                <a:spcPts val="0"/>
              </a:spcAft>
              <a:buNone/>
              <a:defRPr sz="2800">
                <a:solidFill>
                  <a:schemeClr val="dk1"/>
                </a:solidFill>
              </a:defRPr>
            </a:lvl4pPr>
            <a:lvl5pPr lvl="4">
              <a:lnSpc>
                <a:spcPct val="90000"/>
              </a:lnSpc>
              <a:spcBef>
                <a:spcPts val="0"/>
              </a:spcBef>
              <a:spcAft>
                <a:spcPts val="0"/>
              </a:spcAft>
              <a:buNone/>
              <a:defRPr sz="2800">
                <a:solidFill>
                  <a:schemeClr val="dk1"/>
                </a:solidFill>
              </a:defRPr>
            </a:lvl5pPr>
            <a:lvl6pPr lvl="5">
              <a:lnSpc>
                <a:spcPct val="90000"/>
              </a:lnSpc>
              <a:spcBef>
                <a:spcPts val="0"/>
              </a:spcBef>
              <a:spcAft>
                <a:spcPts val="0"/>
              </a:spcAft>
              <a:buNone/>
              <a:defRPr sz="2800">
                <a:solidFill>
                  <a:schemeClr val="dk1"/>
                </a:solidFill>
              </a:defRPr>
            </a:lvl6pPr>
            <a:lvl7pPr lvl="6">
              <a:lnSpc>
                <a:spcPct val="90000"/>
              </a:lnSpc>
              <a:spcBef>
                <a:spcPts val="0"/>
              </a:spcBef>
              <a:spcAft>
                <a:spcPts val="0"/>
              </a:spcAft>
              <a:buNone/>
              <a:defRPr sz="2800">
                <a:solidFill>
                  <a:schemeClr val="dk1"/>
                </a:solidFill>
              </a:defRPr>
            </a:lvl7pPr>
            <a:lvl8pPr lvl="7">
              <a:lnSpc>
                <a:spcPct val="90000"/>
              </a:lnSpc>
              <a:spcBef>
                <a:spcPts val="0"/>
              </a:spcBef>
              <a:spcAft>
                <a:spcPts val="0"/>
              </a:spcAft>
              <a:buNone/>
              <a:defRPr sz="2800">
                <a:solidFill>
                  <a:schemeClr val="dk1"/>
                </a:solidFill>
              </a:defRPr>
            </a:lvl8pPr>
            <a:lvl9pPr lvl="8">
              <a:lnSpc>
                <a:spcPct val="90000"/>
              </a:lnSpc>
              <a:spcBef>
                <a:spcPts val="0"/>
              </a:spcBef>
              <a:spcAft>
                <a:spcPts val="0"/>
              </a:spcAft>
              <a:buNone/>
              <a:defRPr sz="2800">
                <a:solidFill>
                  <a:schemeClr val="dk1"/>
                </a:solidFill>
              </a:defRPr>
            </a:lvl9pPr>
          </a:lstStyle>
          <a:p>
            <a:endParaRPr/>
          </a:p>
        </p:txBody>
      </p:sp>
      <p:sp>
        <p:nvSpPr>
          <p:cNvPr id="221" name="Google Shape;221;p23"/>
          <p:cNvSpPr txBox="1">
            <a:spLocks noGrp="1"/>
          </p:cNvSpPr>
          <p:nvPr>
            <p:ph type="body" idx="4"/>
          </p:nvPr>
        </p:nvSpPr>
        <p:spPr>
          <a:xfrm>
            <a:off x="3657600" y="3556575"/>
            <a:ext cx="3554400" cy="1029300"/>
          </a:xfrm>
          <a:prstGeom prst="rect">
            <a:avLst/>
          </a:prstGeom>
        </p:spPr>
        <p:txBody>
          <a:bodyPr spcFirstLastPara="1" wrap="square" lIns="0" tIns="0" rIns="0" bIns="0" anchor="b" anchorCtr="0">
            <a:spAutoFit/>
          </a:bodyPr>
          <a:lstStyle>
            <a:lvl1pPr marL="457200" lvl="0" indent="-292100">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marL="914400" lvl="1"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marL="1371600" lvl="2"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marL="1828800" lvl="3"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marL="2286000" lvl="4"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marL="2743200" lvl="5"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marL="3200400" lvl="6"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marL="3657600" lvl="7" indent="-2921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marL="4114800" lvl="8" indent="-292100">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tatement with image - Alt 5">
  <p:cSld name="CUSTOM_2_1_2_1_1">
    <p:bg>
      <p:bgPr>
        <a:solidFill>
          <a:schemeClr val="accent2"/>
        </a:solidFill>
        <a:effectLst/>
      </p:bgPr>
    </p:bg>
    <p:spTree>
      <p:nvGrpSpPr>
        <p:cNvPr id="1" name="Shape 222"/>
        <p:cNvGrpSpPr/>
        <p:nvPr/>
      </p:nvGrpSpPr>
      <p:grpSpPr>
        <a:xfrm>
          <a:off x="0" y="0"/>
          <a:ext cx="0" cy="0"/>
          <a:chOff x="0" y="0"/>
          <a:chExt cx="0" cy="0"/>
        </a:xfrm>
      </p:grpSpPr>
      <p:pic>
        <p:nvPicPr>
          <p:cNvPr id="223" name="Google Shape;223;p24" descr="The reflective glass facade of a skyscraper. "/>
          <p:cNvPicPr preferRelativeResize="0"/>
          <p:nvPr/>
        </p:nvPicPr>
        <p:blipFill rotWithShape="1">
          <a:blip r:embed="rId2">
            <a:alphaModFix amt="14000"/>
          </a:blip>
          <a:srcRect b="15604"/>
          <a:stretch/>
        </p:blipFill>
        <p:spPr>
          <a:xfrm>
            <a:off x="0" y="-8150"/>
            <a:ext cx="9144003" cy="5143501"/>
          </a:xfrm>
          <a:prstGeom prst="rect">
            <a:avLst/>
          </a:prstGeom>
          <a:noFill/>
          <a:ln>
            <a:noFill/>
          </a:ln>
        </p:spPr>
      </p:pic>
      <p:sp>
        <p:nvSpPr>
          <p:cNvPr id="224" name="Google Shape;224;p24"/>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25" name="Google Shape;225;p24"/>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24"/>
          <p:cNvSpPr txBox="1">
            <a:spLocks noGrp="1"/>
          </p:cNvSpPr>
          <p:nvPr>
            <p:ph type="body" idx="2"/>
          </p:nvPr>
        </p:nvSpPr>
        <p:spPr>
          <a:xfrm>
            <a:off x="1957800" y="4195275"/>
            <a:ext cx="5228400" cy="390600"/>
          </a:xfrm>
          <a:prstGeom prst="rect">
            <a:avLst/>
          </a:prstGeom>
        </p:spPr>
        <p:txBody>
          <a:bodyPr spcFirstLastPara="1" wrap="square" lIns="0" tIns="0" rIns="0" bIns="0" anchor="b" anchorCtr="0">
            <a:noAutofit/>
          </a:bodyPr>
          <a:lstStyle>
            <a:lvl1pPr marL="457200" lvl="0" indent="-292100" algn="ctr">
              <a:spcBef>
                <a:spcPts val="0"/>
              </a:spcBef>
              <a:spcAft>
                <a:spcPts val="0"/>
              </a:spcAft>
              <a:buClr>
                <a:schemeClr val="lt1"/>
              </a:buClr>
              <a:buSzPts val="1000"/>
              <a:buFont typeface="DM Sans"/>
              <a:buChar char="●"/>
              <a:defRPr sz="1000"/>
            </a:lvl1pPr>
            <a:lvl2pPr marL="914400" lvl="1" indent="-292100" algn="ctr">
              <a:spcBef>
                <a:spcPts val="800"/>
              </a:spcBef>
              <a:spcAft>
                <a:spcPts val="0"/>
              </a:spcAft>
              <a:buClr>
                <a:schemeClr val="lt1"/>
              </a:buClr>
              <a:buSzPts val="1000"/>
              <a:buFont typeface="DM Sans"/>
              <a:buChar char="○"/>
              <a:defRPr sz="1000"/>
            </a:lvl2pPr>
            <a:lvl3pPr marL="1371600" lvl="2" indent="-292100" algn="ctr">
              <a:spcBef>
                <a:spcPts val="800"/>
              </a:spcBef>
              <a:spcAft>
                <a:spcPts val="0"/>
              </a:spcAft>
              <a:buClr>
                <a:schemeClr val="lt1"/>
              </a:buClr>
              <a:buSzPts val="1000"/>
              <a:buFont typeface="DM Sans"/>
              <a:buChar char="■"/>
              <a:defRPr sz="1000"/>
            </a:lvl3pPr>
            <a:lvl4pPr marL="1828800" lvl="3" indent="-292100" algn="ctr">
              <a:spcBef>
                <a:spcPts val="800"/>
              </a:spcBef>
              <a:spcAft>
                <a:spcPts val="0"/>
              </a:spcAft>
              <a:buClr>
                <a:schemeClr val="lt1"/>
              </a:buClr>
              <a:buSzPts val="1000"/>
              <a:buFont typeface="DM Sans"/>
              <a:buChar char="●"/>
              <a:defRPr sz="1000"/>
            </a:lvl4pPr>
            <a:lvl5pPr marL="2286000" lvl="4" indent="-292100" algn="ctr">
              <a:spcBef>
                <a:spcPts val="800"/>
              </a:spcBef>
              <a:spcAft>
                <a:spcPts val="0"/>
              </a:spcAft>
              <a:buClr>
                <a:schemeClr val="lt1"/>
              </a:buClr>
              <a:buSzPts val="1000"/>
              <a:buFont typeface="DM Sans"/>
              <a:buChar char="○"/>
              <a:defRPr sz="1000"/>
            </a:lvl5pPr>
            <a:lvl6pPr marL="2743200" lvl="5" indent="-292100" algn="ctr">
              <a:spcBef>
                <a:spcPts val="800"/>
              </a:spcBef>
              <a:spcAft>
                <a:spcPts val="0"/>
              </a:spcAft>
              <a:buClr>
                <a:schemeClr val="lt1"/>
              </a:buClr>
              <a:buSzPts val="1000"/>
              <a:buFont typeface="DM Sans"/>
              <a:buChar char="■"/>
              <a:defRPr sz="1000"/>
            </a:lvl6pPr>
            <a:lvl7pPr marL="3200400" lvl="6" indent="-292100" algn="ctr">
              <a:spcBef>
                <a:spcPts val="800"/>
              </a:spcBef>
              <a:spcAft>
                <a:spcPts val="0"/>
              </a:spcAft>
              <a:buClr>
                <a:schemeClr val="lt1"/>
              </a:buClr>
              <a:buSzPts val="1000"/>
              <a:buFont typeface="DM Sans"/>
              <a:buChar char="●"/>
              <a:defRPr sz="1000"/>
            </a:lvl7pPr>
            <a:lvl8pPr marL="3657600" lvl="7" indent="-292100" algn="ctr">
              <a:spcBef>
                <a:spcPts val="800"/>
              </a:spcBef>
              <a:spcAft>
                <a:spcPts val="0"/>
              </a:spcAft>
              <a:buClr>
                <a:schemeClr val="lt1"/>
              </a:buClr>
              <a:buSzPts val="1000"/>
              <a:buFont typeface="DM Sans"/>
              <a:buChar char="○"/>
              <a:defRPr sz="1000"/>
            </a:lvl8pPr>
            <a:lvl9pPr marL="4114800" lvl="8" indent="-292100" algn="ctr">
              <a:spcBef>
                <a:spcPts val="800"/>
              </a:spcBef>
              <a:spcAft>
                <a:spcPts val="800"/>
              </a:spcAft>
              <a:buClr>
                <a:schemeClr val="lt1"/>
              </a:buClr>
              <a:buSzPts val="1000"/>
              <a:buFont typeface="DM Sans"/>
              <a:buChar char="■"/>
              <a:defRPr sz="1000"/>
            </a:lvl9pPr>
          </a:lstStyle>
          <a:p>
            <a:endParaRPr/>
          </a:p>
        </p:txBody>
      </p:sp>
      <p:sp>
        <p:nvSpPr>
          <p:cNvPr id="227" name="Google Shape;227;p24"/>
          <p:cNvSpPr txBox="1">
            <a:spLocks noGrp="1"/>
          </p:cNvSpPr>
          <p:nvPr>
            <p:ph type="subTitle" idx="3"/>
          </p:nvPr>
        </p:nvSpPr>
        <p:spPr>
          <a:xfrm>
            <a:off x="2490450" y="732775"/>
            <a:ext cx="4163100" cy="138600"/>
          </a:xfrm>
          <a:prstGeom prst="rect">
            <a:avLst/>
          </a:prstGeom>
        </p:spPr>
        <p:txBody>
          <a:bodyPr spcFirstLastPara="1" wrap="square" lIns="0" tIns="0" rIns="0" bIns="0" anchor="b" anchorCtr="0">
            <a:spAutoFit/>
          </a:bodyPr>
          <a:lstStyle>
            <a:lvl1pPr lvl="0" algn="ctr">
              <a:spcBef>
                <a:spcPts val="0"/>
              </a:spcBef>
              <a:spcAft>
                <a:spcPts val="0"/>
              </a:spcAft>
              <a:buSzPts val="1000"/>
              <a:buFont typeface="DM Sans Light"/>
              <a:buNone/>
              <a:defRPr sz="1000">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228" name="Google Shape;228;p24"/>
          <p:cNvSpPr txBox="1">
            <a:spLocks noGrp="1"/>
          </p:cNvSpPr>
          <p:nvPr>
            <p:ph type="title"/>
          </p:nvPr>
        </p:nvSpPr>
        <p:spPr>
          <a:xfrm>
            <a:off x="719400" y="988550"/>
            <a:ext cx="7705200" cy="587700"/>
          </a:xfrm>
          <a:prstGeom prst="rect">
            <a:avLst/>
          </a:prstGeom>
        </p:spPr>
        <p:txBody>
          <a:bodyPr spcFirstLastPara="1" wrap="square" lIns="0" tIns="0" rIns="0" bIns="0" anchor="t" anchorCtr="0">
            <a:spAutoFit/>
          </a:bodyPr>
          <a:lstStyle>
            <a:lvl1pPr lvl="0" algn="ctr">
              <a:lnSpc>
                <a:spcPct val="90000"/>
              </a:lnSpc>
              <a:spcBef>
                <a:spcPts val="0"/>
              </a:spcBef>
              <a:spcAft>
                <a:spcPts val="0"/>
              </a:spcAft>
              <a:buNone/>
              <a:defRPr/>
            </a:lvl1pPr>
            <a:lvl2pPr lvl="1" algn="ctr">
              <a:lnSpc>
                <a:spcPct val="90000"/>
              </a:lnSpc>
              <a:spcBef>
                <a:spcPts val="0"/>
              </a:spcBef>
              <a:spcAft>
                <a:spcPts val="0"/>
              </a:spcAft>
              <a:buNone/>
              <a:defRPr sz="2200"/>
            </a:lvl2pPr>
            <a:lvl3pPr lvl="2" algn="ctr">
              <a:lnSpc>
                <a:spcPct val="90000"/>
              </a:lnSpc>
              <a:spcBef>
                <a:spcPts val="0"/>
              </a:spcBef>
              <a:spcAft>
                <a:spcPts val="0"/>
              </a:spcAft>
              <a:buNone/>
              <a:defRPr sz="2200"/>
            </a:lvl3pPr>
            <a:lvl4pPr lvl="3" algn="ctr">
              <a:lnSpc>
                <a:spcPct val="90000"/>
              </a:lnSpc>
              <a:spcBef>
                <a:spcPts val="0"/>
              </a:spcBef>
              <a:spcAft>
                <a:spcPts val="0"/>
              </a:spcAft>
              <a:buNone/>
              <a:defRPr sz="2200"/>
            </a:lvl4pPr>
            <a:lvl5pPr lvl="4" algn="ctr">
              <a:lnSpc>
                <a:spcPct val="90000"/>
              </a:lnSpc>
              <a:spcBef>
                <a:spcPts val="0"/>
              </a:spcBef>
              <a:spcAft>
                <a:spcPts val="0"/>
              </a:spcAft>
              <a:buNone/>
              <a:defRPr sz="2200"/>
            </a:lvl5pPr>
            <a:lvl6pPr lvl="5" algn="ctr">
              <a:lnSpc>
                <a:spcPct val="90000"/>
              </a:lnSpc>
              <a:spcBef>
                <a:spcPts val="0"/>
              </a:spcBef>
              <a:spcAft>
                <a:spcPts val="0"/>
              </a:spcAft>
              <a:buNone/>
              <a:defRPr sz="2200"/>
            </a:lvl6pPr>
            <a:lvl7pPr lvl="6" algn="ctr">
              <a:lnSpc>
                <a:spcPct val="90000"/>
              </a:lnSpc>
              <a:spcBef>
                <a:spcPts val="0"/>
              </a:spcBef>
              <a:spcAft>
                <a:spcPts val="0"/>
              </a:spcAft>
              <a:buNone/>
              <a:defRPr sz="2200"/>
            </a:lvl7pPr>
            <a:lvl8pPr lvl="7" algn="ctr">
              <a:lnSpc>
                <a:spcPct val="90000"/>
              </a:lnSpc>
              <a:spcBef>
                <a:spcPts val="0"/>
              </a:spcBef>
              <a:spcAft>
                <a:spcPts val="0"/>
              </a:spcAft>
              <a:buNone/>
              <a:defRPr sz="2200"/>
            </a:lvl8pPr>
            <a:lvl9pPr lvl="8" algn="ctr">
              <a:lnSpc>
                <a:spcPct val="90000"/>
              </a:lnSpc>
              <a:spcBef>
                <a:spcPts val="0"/>
              </a:spcBef>
              <a:spcAft>
                <a:spcPts val="0"/>
              </a:spcAft>
              <a:buNone/>
              <a:defRPr sz="2200"/>
            </a:lvl9pPr>
          </a:lstStyle>
          <a:p>
            <a:endParaRPr/>
          </a:p>
        </p:txBody>
      </p:sp>
      <p:sp>
        <p:nvSpPr>
          <p:cNvPr id="229" name="Google Shape;229;p24"/>
          <p:cNvSpPr>
            <a:spLocks noGrp="1"/>
          </p:cNvSpPr>
          <p:nvPr>
            <p:ph type="pic" idx="4"/>
          </p:nvPr>
        </p:nvSpPr>
        <p:spPr>
          <a:xfrm>
            <a:off x="3588150" y="2027104"/>
            <a:ext cx="1967700" cy="13116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tatement - Alt 2">
  <p:cSld name="CUSTOM_2_1_1_1">
    <p:bg>
      <p:bgPr>
        <a:solidFill>
          <a:schemeClr val="accent1"/>
        </a:solidFill>
        <a:effectLst/>
      </p:bgPr>
    </p:bg>
    <p:spTree>
      <p:nvGrpSpPr>
        <p:cNvPr id="1" name="Shape 230"/>
        <p:cNvGrpSpPr/>
        <p:nvPr/>
      </p:nvGrpSpPr>
      <p:grpSpPr>
        <a:xfrm>
          <a:off x="0" y="0"/>
          <a:ext cx="0" cy="0"/>
          <a:chOff x="0" y="0"/>
          <a:chExt cx="0" cy="0"/>
        </a:xfrm>
      </p:grpSpPr>
      <p:pic>
        <p:nvPicPr>
          <p:cNvPr id="231" name="Google Shape;231;p25" descr="A modern glass skyscraper. "/>
          <p:cNvPicPr preferRelativeResize="0"/>
          <p:nvPr/>
        </p:nvPicPr>
        <p:blipFill rotWithShape="1">
          <a:blip r:embed="rId2">
            <a:alphaModFix amt="14000"/>
          </a:blip>
          <a:srcRect b="15604"/>
          <a:stretch/>
        </p:blipFill>
        <p:spPr>
          <a:xfrm>
            <a:off x="0" y="-8150"/>
            <a:ext cx="9144003" cy="5143501"/>
          </a:xfrm>
          <a:prstGeom prst="rect">
            <a:avLst/>
          </a:prstGeom>
          <a:noFill/>
          <a:ln>
            <a:noFill/>
          </a:ln>
        </p:spPr>
      </p:pic>
      <p:sp>
        <p:nvSpPr>
          <p:cNvPr id="232" name="Google Shape;232;p25"/>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33" name="Google Shape;233;p25"/>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4" name="Google Shape;234;p25"/>
          <p:cNvSpPr txBox="1">
            <a:spLocks noGrp="1"/>
          </p:cNvSpPr>
          <p:nvPr>
            <p:ph type="subTitle" idx="2"/>
          </p:nvPr>
        </p:nvSpPr>
        <p:spPr>
          <a:xfrm>
            <a:off x="2490450" y="732775"/>
            <a:ext cx="4163100" cy="138600"/>
          </a:xfrm>
          <a:prstGeom prst="rect">
            <a:avLst/>
          </a:prstGeom>
        </p:spPr>
        <p:txBody>
          <a:bodyPr spcFirstLastPara="1" wrap="square" lIns="0" tIns="0" rIns="0" bIns="0" anchor="b" anchorCtr="0">
            <a:spAutoFit/>
          </a:bodyPr>
          <a:lstStyle>
            <a:lvl1pPr lvl="0" algn="ctr">
              <a:spcBef>
                <a:spcPts val="0"/>
              </a:spcBef>
              <a:spcAft>
                <a:spcPts val="0"/>
              </a:spcAft>
              <a:buSzPts val="1000"/>
              <a:buFont typeface="DM Sans Light"/>
              <a:buNone/>
              <a:defRPr sz="1000">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235" name="Google Shape;235;p25"/>
          <p:cNvSpPr txBox="1">
            <a:spLocks noGrp="1"/>
          </p:cNvSpPr>
          <p:nvPr>
            <p:ph type="title"/>
          </p:nvPr>
        </p:nvSpPr>
        <p:spPr>
          <a:xfrm>
            <a:off x="1128900" y="1430400"/>
            <a:ext cx="6886200" cy="2282700"/>
          </a:xfrm>
          <a:prstGeom prst="rect">
            <a:avLst/>
          </a:prstGeom>
        </p:spPr>
        <p:txBody>
          <a:bodyPr spcFirstLastPara="1" wrap="square" lIns="0" tIns="0" rIns="0" bIns="0" anchor="ctr" anchorCtr="0">
            <a:noAutofit/>
          </a:bodyPr>
          <a:lstStyle>
            <a:lvl1pPr lvl="0" algn="ctr">
              <a:spcBef>
                <a:spcPts val="0"/>
              </a:spcBef>
              <a:spcAft>
                <a:spcPts val="0"/>
              </a:spcAft>
              <a:buNone/>
              <a:defRPr sz="2800"/>
            </a:lvl1pPr>
            <a:lvl2pPr lvl="1" algn="ctr">
              <a:lnSpc>
                <a:spcPct val="115000"/>
              </a:lnSpc>
              <a:spcBef>
                <a:spcPts val="0"/>
              </a:spcBef>
              <a:spcAft>
                <a:spcPts val="0"/>
              </a:spcAft>
              <a:buNone/>
              <a:defRPr/>
            </a:lvl2pPr>
            <a:lvl3pPr lvl="2" algn="ctr">
              <a:lnSpc>
                <a:spcPct val="115000"/>
              </a:lnSpc>
              <a:spcBef>
                <a:spcPts val="0"/>
              </a:spcBef>
              <a:spcAft>
                <a:spcPts val="0"/>
              </a:spcAft>
              <a:buNone/>
              <a:defRPr/>
            </a:lvl3pPr>
            <a:lvl4pPr lvl="3" algn="ctr">
              <a:lnSpc>
                <a:spcPct val="115000"/>
              </a:lnSpc>
              <a:spcBef>
                <a:spcPts val="0"/>
              </a:spcBef>
              <a:spcAft>
                <a:spcPts val="0"/>
              </a:spcAft>
              <a:buNone/>
              <a:defRPr/>
            </a:lvl4pPr>
            <a:lvl5pPr lvl="4" algn="ctr">
              <a:lnSpc>
                <a:spcPct val="115000"/>
              </a:lnSpc>
              <a:spcBef>
                <a:spcPts val="0"/>
              </a:spcBef>
              <a:spcAft>
                <a:spcPts val="0"/>
              </a:spcAft>
              <a:buNone/>
              <a:defRPr/>
            </a:lvl5pPr>
            <a:lvl6pPr lvl="5" algn="ctr">
              <a:lnSpc>
                <a:spcPct val="115000"/>
              </a:lnSpc>
              <a:spcBef>
                <a:spcPts val="0"/>
              </a:spcBef>
              <a:spcAft>
                <a:spcPts val="0"/>
              </a:spcAft>
              <a:buNone/>
              <a:defRPr/>
            </a:lvl6pPr>
            <a:lvl7pPr lvl="6" algn="ctr">
              <a:lnSpc>
                <a:spcPct val="115000"/>
              </a:lnSpc>
              <a:spcBef>
                <a:spcPts val="0"/>
              </a:spcBef>
              <a:spcAft>
                <a:spcPts val="0"/>
              </a:spcAft>
              <a:buNone/>
              <a:defRPr/>
            </a:lvl7pPr>
            <a:lvl8pPr lvl="7" algn="ctr">
              <a:lnSpc>
                <a:spcPct val="115000"/>
              </a:lnSpc>
              <a:spcBef>
                <a:spcPts val="0"/>
              </a:spcBef>
              <a:spcAft>
                <a:spcPts val="0"/>
              </a:spcAft>
              <a:buNone/>
              <a:defRPr/>
            </a:lvl8pPr>
            <a:lvl9pPr lvl="8" algn="ctr">
              <a:lnSpc>
                <a:spcPct val="115000"/>
              </a:lnSpc>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overview - Six modules">
  <p:cSld name="CUSTOM_3">
    <p:bg>
      <p:bgPr>
        <a:solidFill>
          <a:schemeClr val="lt1"/>
        </a:solidFill>
        <a:effectLst/>
      </p:bgPr>
    </p:bg>
    <p:spTree>
      <p:nvGrpSpPr>
        <p:cNvPr id="1" name="Shape 236"/>
        <p:cNvGrpSpPr/>
        <p:nvPr/>
      </p:nvGrpSpPr>
      <p:grpSpPr>
        <a:xfrm>
          <a:off x="0" y="0"/>
          <a:ext cx="0" cy="0"/>
          <a:chOff x="0" y="0"/>
          <a:chExt cx="0" cy="0"/>
        </a:xfrm>
      </p:grpSpPr>
      <p:cxnSp>
        <p:nvCxnSpPr>
          <p:cNvPr id="237" name="Google Shape;237;p26"/>
          <p:cNvCxnSpPr/>
          <p:nvPr/>
        </p:nvCxnSpPr>
        <p:spPr>
          <a:xfrm>
            <a:off x="6096087" y="1794800"/>
            <a:ext cx="0" cy="2755200"/>
          </a:xfrm>
          <a:prstGeom prst="straightConnector1">
            <a:avLst/>
          </a:prstGeom>
          <a:noFill/>
          <a:ln w="19050" cap="flat" cmpd="sng">
            <a:solidFill>
              <a:schemeClr val="lt1"/>
            </a:solidFill>
            <a:prstDash val="solid"/>
            <a:round/>
            <a:headEnd type="none" w="med" len="med"/>
            <a:tailEnd type="none" w="med" len="med"/>
          </a:ln>
        </p:spPr>
      </p:cxnSp>
      <p:cxnSp>
        <p:nvCxnSpPr>
          <p:cNvPr id="238" name="Google Shape;238;p26"/>
          <p:cNvCxnSpPr/>
          <p:nvPr/>
        </p:nvCxnSpPr>
        <p:spPr>
          <a:xfrm>
            <a:off x="3048087" y="1794800"/>
            <a:ext cx="0" cy="2755200"/>
          </a:xfrm>
          <a:prstGeom prst="straightConnector1">
            <a:avLst/>
          </a:prstGeom>
          <a:noFill/>
          <a:ln w="19050" cap="flat" cmpd="sng">
            <a:solidFill>
              <a:schemeClr val="lt1"/>
            </a:solidFill>
            <a:prstDash val="solid"/>
            <a:round/>
            <a:headEnd type="none" w="med" len="med"/>
            <a:tailEnd type="none" w="med" len="med"/>
          </a:ln>
        </p:spPr>
      </p:cxnSp>
      <p:cxnSp>
        <p:nvCxnSpPr>
          <p:cNvPr id="239" name="Google Shape;239;p26"/>
          <p:cNvCxnSpPr/>
          <p:nvPr/>
        </p:nvCxnSpPr>
        <p:spPr>
          <a:xfrm>
            <a:off x="50" y="3174279"/>
            <a:ext cx="9144000" cy="0"/>
          </a:xfrm>
          <a:prstGeom prst="straightConnector1">
            <a:avLst/>
          </a:prstGeom>
          <a:noFill/>
          <a:ln w="19050" cap="flat" cmpd="sng">
            <a:solidFill>
              <a:schemeClr val="lt1"/>
            </a:solidFill>
            <a:prstDash val="solid"/>
            <a:round/>
            <a:headEnd type="none" w="med" len="med"/>
            <a:tailEnd type="none" w="med" len="med"/>
          </a:ln>
        </p:spPr>
      </p:cxnSp>
      <p:sp>
        <p:nvSpPr>
          <p:cNvPr id="240" name="Google Shape;240;p26"/>
          <p:cNvSpPr txBox="1">
            <a:spLocks noGrp="1"/>
          </p:cNvSpPr>
          <p:nvPr>
            <p:ph type="subTitle" idx="1"/>
          </p:nvPr>
        </p:nvSpPr>
        <p:spPr>
          <a:xfrm>
            <a:off x="363200" y="2516650"/>
            <a:ext cx="2321700" cy="187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a:endParaRPr/>
          </a:p>
        </p:txBody>
      </p:sp>
      <p:sp>
        <p:nvSpPr>
          <p:cNvPr id="241" name="Google Shape;241;p26"/>
          <p:cNvSpPr txBox="1">
            <a:spLocks noGrp="1"/>
          </p:cNvSpPr>
          <p:nvPr>
            <p:ph type="subTitle" idx="2"/>
          </p:nvPr>
        </p:nvSpPr>
        <p:spPr>
          <a:xfrm>
            <a:off x="361975" y="2227250"/>
            <a:ext cx="2321700" cy="219600"/>
          </a:xfrm>
          <a:prstGeom prst="rect">
            <a:avLst/>
          </a:prstGeom>
        </p:spPr>
        <p:txBody>
          <a:bodyPr spcFirstLastPara="1" wrap="square" lIns="0" tIns="0" rIns="0" bIns="0" anchor="ctr" anchorCtr="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a:endParaRPr/>
          </a:p>
        </p:txBody>
      </p:sp>
      <p:sp>
        <p:nvSpPr>
          <p:cNvPr id="242" name="Google Shape;242;p26"/>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43" name="Google Shape;243;p26"/>
          <p:cNvSpPr txBox="1">
            <a:spLocks noGrp="1"/>
          </p:cNvSpPr>
          <p:nvPr>
            <p:ph type="subTitle" idx="3"/>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44" name="Google Shape;244;p26"/>
          <p:cNvSpPr txBox="1">
            <a:spLocks noGrp="1"/>
          </p:cNvSpPr>
          <p:nvPr>
            <p:ph type="title"/>
          </p:nvPr>
        </p:nvSpPr>
        <p:spPr>
          <a:xfrm>
            <a:off x="361975" y="962092"/>
            <a:ext cx="5718600" cy="5877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3600">
                <a:solidFill>
                  <a:schemeClr val="dk1"/>
                </a:solidFill>
              </a:defRPr>
            </a:lvl1pPr>
            <a:lvl2pPr lvl="1">
              <a:lnSpc>
                <a:spcPct val="90000"/>
              </a:lnSpc>
              <a:spcBef>
                <a:spcPts val="0"/>
              </a:spcBef>
              <a:spcAft>
                <a:spcPts val="0"/>
              </a:spcAft>
              <a:buNone/>
              <a:defRPr sz="3600">
                <a:solidFill>
                  <a:schemeClr val="dk1"/>
                </a:solidFill>
              </a:defRPr>
            </a:lvl2pPr>
            <a:lvl3pPr lvl="2">
              <a:lnSpc>
                <a:spcPct val="90000"/>
              </a:lnSpc>
              <a:spcBef>
                <a:spcPts val="0"/>
              </a:spcBef>
              <a:spcAft>
                <a:spcPts val="0"/>
              </a:spcAft>
              <a:buNone/>
              <a:defRPr sz="3600">
                <a:solidFill>
                  <a:schemeClr val="dk1"/>
                </a:solidFill>
              </a:defRPr>
            </a:lvl3pPr>
            <a:lvl4pPr lvl="3">
              <a:lnSpc>
                <a:spcPct val="90000"/>
              </a:lnSpc>
              <a:spcBef>
                <a:spcPts val="0"/>
              </a:spcBef>
              <a:spcAft>
                <a:spcPts val="0"/>
              </a:spcAft>
              <a:buNone/>
              <a:defRPr sz="3600">
                <a:solidFill>
                  <a:schemeClr val="dk1"/>
                </a:solidFill>
              </a:defRPr>
            </a:lvl4pPr>
            <a:lvl5pPr lvl="4">
              <a:lnSpc>
                <a:spcPct val="90000"/>
              </a:lnSpc>
              <a:spcBef>
                <a:spcPts val="0"/>
              </a:spcBef>
              <a:spcAft>
                <a:spcPts val="0"/>
              </a:spcAft>
              <a:buNone/>
              <a:defRPr sz="3600">
                <a:solidFill>
                  <a:schemeClr val="dk1"/>
                </a:solidFill>
              </a:defRPr>
            </a:lvl5pPr>
            <a:lvl6pPr lvl="5">
              <a:lnSpc>
                <a:spcPct val="90000"/>
              </a:lnSpc>
              <a:spcBef>
                <a:spcPts val="0"/>
              </a:spcBef>
              <a:spcAft>
                <a:spcPts val="0"/>
              </a:spcAft>
              <a:buNone/>
              <a:defRPr sz="3600">
                <a:solidFill>
                  <a:schemeClr val="dk1"/>
                </a:solidFill>
              </a:defRPr>
            </a:lvl6pPr>
            <a:lvl7pPr lvl="6">
              <a:lnSpc>
                <a:spcPct val="90000"/>
              </a:lnSpc>
              <a:spcBef>
                <a:spcPts val="0"/>
              </a:spcBef>
              <a:spcAft>
                <a:spcPts val="0"/>
              </a:spcAft>
              <a:buNone/>
              <a:defRPr sz="3600">
                <a:solidFill>
                  <a:schemeClr val="dk1"/>
                </a:solidFill>
              </a:defRPr>
            </a:lvl7pPr>
            <a:lvl8pPr lvl="7">
              <a:lnSpc>
                <a:spcPct val="90000"/>
              </a:lnSpc>
              <a:spcBef>
                <a:spcPts val="0"/>
              </a:spcBef>
              <a:spcAft>
                <a:spcPts val="0"/>
              </a:spcAft>
              <a:buNone/>
              <a:defRPr sz="3600">
                <a:solidFill>
                  <a:schemeClr val="dk1"/>
                </a:solidFill>
              </a:defRPr>
            </a:lvl8pPr>
            <a:lvl9pPr lvl="8">
              <a:lnSpc>
                <a:spcPct val="90000"/>
              </a:lnSpc>
              <a:spcBef>
                <a:spcPts val="0"/>
              </a:spcBef>
              <a:spcAft>
                <a:spcPts val="0"/>
              </a:spcAft>
              <a:buNone/>
              <a:defRPr sz="3600">
                <a:solidFill>
                  <a:schemeClr val="dk1"/>
                </a:solidFill>
              </a:defRPr>
            </a:lvl9pPr>
          </a:lstStyle>
          <a:p>
            <a:endParaRPr/>
          </a:p>
        </p:txBody>
      </p:sp>
      <p:sp>
        <p:nvSpPr>
          <p:cNvPr id="245" name="Google Shape;245;p26"/>
          <p:cNvSpPr txBox="1">
            <a:spLocks noGrp="1"/>
          </p:cNvSpPr>
          <p:nvPr>
            <p:ph type="subTitle" idx="4"/>
          </p:nvPr>
        </p:nvSpPr>
        <p:spPr>
          <a:xfrm>
            <a:off x="3411825" y="2516650"/>
            <a:ext cx="2321700" cy="187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a:endParaRPr/>
          </a:p>
        </p:txBody>
      </p:sp>
      <p:sp>
        <p:nvSpPr>
          <p:cNvPr id="246" name="Google Shape;246;p26"/>
          <p:cNvSpPr txBox="1">
            <a:spLocks noGrp="1"/>
          </p:cNvSpPr>
          <p:nvPr>
            <p:ph type="subTitle" idx="5"/>
          </p:nvPr>
        </p:nvSpPr>
        <p:spPr>
          <a:xfrm>
            <a:off x="3410600" y="2227250"/>
            <a:ext cx="2321700" cy="219600"/>
          </a:xfrm>
          <a:prstGeom prst="rect">
            <a:avLst/>
          </a:prstGeom>
        </p:spPr>
        <p:txBody>
          <a:bodyPr spcFirstLastPara="1" wrap="square" lIns="0" tIns="0" rIns="0" bIns="0" anchor="ctr" anchorCtr="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a:endParaRPr/>
          </a:p>
        </p:txBody>
      </p:sp>
      <p:sp>
        <p:nvSpPr>
          <p:cNvPr id="247" name="Google Shape;247;p26"/>
          <p:cNvSpPr txBox="1">
            <a:spLocks noGrp="1"/>
          </p:cNvSpPr>
          <p:nvPr>
            <p:ph type="subTitle" idx="6"/>
          </p:nvPr>
        </p:nvSpPr>
        <p:spPr>
          <a:xfrm>
            <a:off x="6460475" y="2516650"/>
            <a:ext cx="2321700" cy="187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a:endParaRPr/>
          </a:p>
        </p:txBody>
      </p:sp>
      <p:sp>
        <p:nvSpPr>
          <p:cNvPr id="248" name="Google Shape;248;p26"/>
          <p:cNvSpPr txBox="1">
            <a:spLocks noGrp="1"/>
          </p:cNvSpPr>
          <p:nvPr>
            <p:ph type="subTitle" idx="7"/>
          </p:nvPr>
        </p:nvSpPr>
        <p:spPr>
          <a:xfrm>
            <a:off x="6459250" y="2227250"/>
            <a:ext cx="2321700" cy="219600"/>
          </a:xfrm>
          <a:prstGeom prst="rect">
            <a:avLst/>
          </a:prstGeom>
        </p:spPr>
        <p:txBody>
          <a:bodyPr spcFirstLastPara="1" wrap="square" lIns="0" tIns="0" rIns="0" bIns="0" anchor="ctr" anchorCtr="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a:endParaRPr/>
          </a:p>
        </p:txBody>
      </p:sp>
      <p:sp>
        <p:nvSpPr>
          <p:cNvPr id="249" name="Google Shape;249;p26"/>
          <p:cNvSpPr txBox="1">
            <a:spLocks noGrp="1"/>
          </p:cNvSpPr>
          <p:nvPr>
            <p:ph type="subTitle" idx="8"/>
          </p:nvPr>
        </p:nvSpPr>
        <p:spPr>
          <a:xfrm>
            <a:off x="363200" y="3864775"/>
            <a:ext cx="2321700" cy="187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a:endParaRPr/>
          </a:p>
        </p:txBody>
      </p:sp>
      <p:sp>
        <p:nvSpPr>
          <p:cNvPr id="250" name="Google Shape;250;p26"/>
          <p:cNvSpPr txBox="1">
            <a:spLocks noGrp="1"/>
          </p:cNvSpPr>
          <p:nvPr>
            <p:ph type="subTitle" idx="9"/>
          </p:nvPr>
        </p:nvSpPr>
        <p:spPr>
          <a:xfrm>
            <a:off x="361975" y="3575375"/>
            <a:ext cx="2321700" cy="219600"/>
          </a:xfrm>
          <a:prstGeom prst="rect">
            <a:avLst/>
          </a:prstGeom>
        </p:spPr>
        <p:txBody>
          <a:bodyPr spcFirstLastPara="1" wrap="square" lIns="0" tIns="0" rIns="0" bIns="0" anchor="ctr" anchorCtr="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a:endParaRPr/>
          </a:p>
        </p:txBody>
      </p:sp>
      <p:sp>
        <p:nvSpPr>
          <p:cNvPr id="251" name="Google Shape;251;p26"/>
          <p:cNvSpPr txBox="1">
            <a:spLocks noGrp="1"/>
          </p:cNvSpPr>
          <p:nvPr>
            <p:ph type="subTitle" idx="13"/>
          </p:nvPr>
        </p:nvSpPr>
        <p:spPr>
          <a:xfrm>
            <a:off x="3411825" y="3864775"/>
            <a:ext cx="2321700" cy="187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a:endParaRPr/>
          </a:p>
        </p:txBody>
      </p:sp>
      <p:sp>
        <p:nvSpPr>
          <p:cNvPr id="252" name="Google Shape;252;p26"/>
          <p:cNvSpPr txBox="1">
            <a:spLocks noGrp="1"/>
          </p:cNvSpPr>
          <p:nvPr>
            <p:ph type="subTitle" idx="14"/>
          </p:nvPr>
        </p:nvSpPr>
        <p:spPr>
          <a:xfrm>
            <a:off x="3410600" y="3575375"/>
            <a:ext cx="2321700" cy="219600"/>
          </a:xfrm>
          <a:prstGeom prst="rect">
            <a:avLst/>
          </a:prstGeom>
        </p:spPr>
        <p:txBody>
          <a:bodyPr spcFirstLastPara="1" wrap="square" lIns="0" tIns="0" rIns="0" bIns="0" anchor="ctr" anchorCtr="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a:endParaRPr/>
          </a:p>
        </p:txBody>
      </p:sp>
      <p:sp>
        <p:nvSpPr>
          <p:cNvPr id="253" name="Google Shape;253;p26"/>
          <p:cNvSpPr txBox="1">
            <a:spLocks noGrp="1"/>
          </p:cNvSpPr>
          <p:nvPr>
            <p:ph type="subTitle" idx="15"/>
          </p:nvPr>
        </p:nvSpPr>
        <p:spPr>
          <a:xfrm>
            <a:off x="6460475" y="3864775"/>
            <a:ext cx="2321700" cy="187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a:endParaRPr/>
          </a:p>
        </p:txBody>
      </p:sp>
      <p:sp>
        <p:nvSpPr>
          <p:cNvPr id="254" name="Google Shape;254;p26"/>
          <p:cNvSpPr txBox="1">
            <a:spLocks noGrp="1"/>
          </p:cNvSpPr>
          <p:nvPr>
            <p:ph type="subTitle" idx="16"/>
          </p:nvPr>
        </p:nvSpPr>
        <p:spPr>
          <a:xfrm>
            <a:off x="6459250" y="3575375"/>
            <a:ext cx="2321700" cy="219600"/>
          </a:xfrm>
          <a:prstGeom prst="rect">
            <a:avLst/>
          </a:prstGeom>
        </p:spPr>
        <p:txBody>
          <a:bodyPr spcFirstLastPara="1" wrap="square" lIns="0" tIns="0" rIns="0" bIns="0" anchor="ctr" anchorCtr="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udience - Alt 1">
  <p:cSld name="CUSTOM_4">
    <p:spTree>
      <p:nvGrpSpPr>
        <p:cNvPr id="1" name="Shape 255"/>
        <p:cNvGrpSpPr/>
        <p:nvPr/>
      </p:nvGrpSpPr>
      <p:grpSpPr>
        <a:xfrm>
          <a:off x="0" y="0"/>
          <a:ext cx="0" cy="0"/>
          <a:chOff x="0" y="0"/>
          <a:chExt cx="0" cy="0"/>
        </a:xfrm>
      </p:grpSpPr>
      <p:sp>
        <p:nvSpPr>
          <p:cNvPr id="256" name="Google Shape;256;p27"/>
          <p:cNvSpPr txBox="1">
            <a:spLocks noGrp="1"/>
          </p:cNvSpPr>
          <p:nvPr>
            <p:ph type="subTitle" idx="1"/>
          </p:nvPr>
        </p:nvSpPr>
        <p:spPr>
          <a:xfrm>
            <a:off x="742900" y="2158550"/>
            <a:ext cx="3213000" cy="1386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Font typeface="DM Sans SemiBold"/>
              <a:buNone/>
              <a:defRPr>
                <a:latin typeface="DM Sans SemiBold"/>
                <a:ea typeface="DM Sans SemiBold"/>
                <a:cs typeface="DM Sans SemiBold"/>
                <a:sym typeface="DM Sans SemiBold"/>
              </a:defRPr>
            </a:lvl2pPr>
            <a:lvl3pPr lvl="2">
              <a:spcBef>
                <a:spcPts val="0"/>
              </a:spcBef>
              <a:spcAft>
                <a:spcPts val="0"/>
              </a:spcAft>
              <a:buSzPts val="1400"/>
              <a:buFont typeface="DM Sans SemiBold"/>
              <a:buNone/>
              <a:defRPr>
                <a:latin typeface="DM Sans SemiBold"/>
                <a:ea typeface="DM Sans SemiBold"/>
                <a:cs typeface="DM Sans SemiBold"/>
                <a:sym typeface="DM Sans SemiBold"/>
              </a:defRPr>
            </a:lvl3pPr>
            <a:lvl4pPr lvl="3">
              <a:spcBef>
                <a:spcPts val="0"/>
              </a:spcBef>
              <a:spcAft>
                <a:spcPts val="0"/>
              </a:spcAft>
              <a:buSzPts val="1400"/>
              <a:buFont typeface="DM Sans SemiBold"/>
              <a:buNone/>
              <a:defRPr>
                <a:latin typeface="DM Sans SemiBold"/>
                <a:ea typeface="DM Sans SemiBold"/>
                <a:cs typeface="DM Sans SemiBold"/>
                <a:sym typeface="DM Sans SemiBold"/>
              </a:defRPr>
            </a:lvl4pPr>
            <a:lvl5pPr lvl="4">
              <a:spcBef>
                <a:spcPts val="0"/>
              </a:spcBef>
              <a:spcAft>
                <a:spcPts val="0"/>
              </a:spcAft>
              <a:buSzPts val="1400"/>
              <a:buFont typeface="DM Sans SemiBold"/>
              <a:buNone/>
              <a:defRPr>
                <a:latin typeface="DM Sans SemiBold"/>
                <a:ea typeface="DM Sans SemiBold"/>
                <a:cs typeface="DM Sans SemiBold"/>
                <a:sym typeface="DM Sans SemiBold"/>
              </a:defRPr>
            </a:lvl5pPr>
            <a:lvl6pPr lvl="5">
              <a:spcBef>
                <a:spcPts val="0"/>
              </a:spcBef>
              <a:spcAft>
                <a:spcPts val="0"/>
              </a:spcAft>
              <a:buSzPts val="1400"/>
              <a:buFont typeface="DM Sans SemiBold"/>
              <a:buNone/>
              <a:defRPr>
                <a:latin typeface="DM Sans SemiBold"/>
                <a:ea typeface="DM Sans SemiBold"/>
                <a:cs typeface="DM Sans SemiBold"/>
                <a:sym typeface="DM Sans SemiBold"/>
              </a:defRPr>
            </a:lvl6pPr>
            <a:lvl7pPr lvl="6">
              <a:spcBef>
                <a:spcPts val="0"/>
              </a:spcBef>
              <a:spcAft>
                <a:spcPts val="0"/>
              </a:spcAft>
              <a:buSzPts val="1400"/>
              <a:buFont typeface="DM Sans SemiBold"/>
              <a:buNone/>
              <a:defRPr>
                <a:latin typeface="DM Sans SemiBold"/>
                <a:ea typeface="DM Sans SemiBold"/>
                <a:cs typeface="DM Sans SemiBold"/>
                <a:sym typeface="DM Sans SemiBold"/>
              </a:defRPr>
            </a:lvl7pPr>
            <a:lvl8pPr lvl="7">
              <a:spcBef>
                <a:spcPts val="0"/>
              </a:spcBef>
              <a:spcAft>
                <a:spcPts val="0"/>
              </a:spcAft>
              <a:buSzPts val="1400"/>
              <a:buFont typeface="DM Sans SemiBold"/>
              <a:buNone/>
              <a:defRPr>
                <a:latin typeface="DM Sans SemiBold"/>
                <a:ea typeface="DM Sans SemiBold"/>
                <a:cs typeface="DM Sans SemiBold"/>
                <a:sym typeface="DM Sans SemiBold"/>
              </a:defRPr>
            </a:lvl8pPr>
            <a:lvl9pPr lvl="8">
              <a:spcBef>
                <a:spcPts val="0"/>
              </a:spcBef>
              <a:spcAft>
                <a:spcPts val="0"/>
              </a:spcAft>
              <a:buSzPts val="1400"/>
              <a:buFont typeface="DM Sans SemiBold"/>
              <a:buNone/>
              <a:defRPr>
                <a:latin typeface="DM Sans SemiBold"/>
                <a:ea typeface="DM Sans SemiBold"/>
                <a:cs typeface="DM Sans SemiBold"/>
                <a:sym typeface="DM Sans SemiBold"/>
              </a:defRPr>
            </a:lvl9pPr>
          </a:lstStyle>
          <a:p>
            <a:endParaRPr/>
          </a:p>
        </p:txBody>
      </p:sp>
      <p:sp>
        <p:nvSpPr>
          <p:cNvPr id="257" name="Google Shape;257;p27"/>
          <p:cNvSpPr txBox="1">
            <a:spLocks noGrp="1"/>
          </p:cNvSpPr>
          <p:nvPr>
            <p:ph type="body" idx="2"/>
          </p:nvPr>
        </p:nvSpPr>
        <p:spPr>
          <a:xfrm>
            <a:off x="742900" y="2381875"/>
            <a:ext cx="3213000" cy="461700"/>
          </a:xfrm>
          <a:prstGeom prst="rect">
            <a:avLst/>
          </a:prstGeom>
          <a:noFill/>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marL="914400" lvl="1"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marL="1371600" lvl="2"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marL="1828800" lvl="3"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marL="2286000" lvl="4"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marL="2743200" lvl="5"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marL="3200400" lvl="6"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marL="3657600" lvl="7"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marL="4114800" lvl="8"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9pPr>
          </a:lstStyle>
          <a:p>
            <a:endParaRPr/>
          </a:p>
        </p:txBody>
      </p:sp>
      <p:sp>
        <p:nvSpPr>
          <p:cNvPr id="258" name="Google Shape;258;p27"/>
          <p:cNvSpPr>
            <a:spLocks noGrp="1"/>
          </p:cNvSpPr>
          <p:nvPr>
            <p:ph type="pic" idx="3"/>
          </p:nvPr>
        </p:nvSpPr>
        <p:spPr>
          <a:xfrm>
            <a:off x="5402575" y="0"/>
            <a:ext cx="3739800" cy="3129600"/>
          </a:xfrm>
          <a:prstGeom prst="rect">
            <a:avLst/>
          </a:prstGeom>
          <a:noFill/>
          <a:ln w="9525" cap="flat" cmpd="sng">
            <a:solidFill>
              <a:schemeClr val="accent6"/>
            </a:solidFill>
            <a:prstDash val="solid"/>
            <a:round/>
            <a:headEnd type="none" w="sm" len="sm"/>
            <a:tailEnd type="none" w="sm" len="sm"/>
          </a:ln>
        </p:spPr>
      </p:sp>
      <p:sp>
        <p:nvSpPr>
          <p:cNvPr id="259" name="Google Shape;259;p27"/>
          <p:cNvSpPr txBox="1">
            <a:spLocks noGrp="1"/>
          </p:cNvSpPr>
          <p:nvPr>
            <p:ph type="title"/>
          </p:nvPr>
        </p:nvSpPr>
        <p:spPr>
          <a:xfrm>
            <a:off x="361975" y="988550"/>
            <a:ext cx="4297200" cy="5877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2200"/>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a:endParaRPr/>
          </a:p>
        </p:txBody>
      </p:sp>
      <p:sp>
        <p:nvSpPr>
          <p:cNvPr id="260" name="Google Shape;260;p27"/>
          <p:cNvSpPr txBox="1">
            <a:spLocks noGrp="1"/>
          </p:cNvSpPr>
          <p:nvPr>
            <p:ph type="subTitle" idx="4"/>
          </p:nvPr>
        </p:nvSpPr>
        <p:spPr>
          <a:xfrm>
            <a:off x="361975" y="732775"/>
            <a:ext cx="4163100" cy="138600"/>
          </a:xfrm>
          <a:prstGeom prst="rect">
            <a:avLst/>
          </a:prstGeom>
        </p:spPr>
        <p:txBody>
          <a:bodyPr spcFirstLastPara="1" wrap="square" lIns="0" tIns="0" rIns="0" bIns="0" anchor="b" anchorCtr="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27"/>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62" name="Google Shape;262;p27"/>
          <p:cNvSpPr txBox="1">
            <a:spLocks noGrp="1"/>
          </p:cNvSpPr>
          <p:nvPr>
            <p:ph type="subTitle" idx="5"/>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27"/>
          <p:cNvSpPr txBox="1">
            <a:spLocks noGrp="1"/>
          </p:cNvSpPr>
          <p:nvPr>
            <p:ph type="subTitle" idx="6"/>
          </p:nvPr>
        </p:nvSpPr>
        <p:spPr>
          <a:xfrm>
            <a:off x="5785175" y="3335324"/>
            <a:ext cx="2991600" cy="277200"/>
          </a:xfrm>
          <a:prstGeom prst="rect">
            <a:avLst/>
          </a:prstGeom>
        </p:spPr>
        <p:txBody>
          <a:bodyPr spcFirstLastPara="1" wrap="square" lIns="0" tIns="0" rIns="0" bIns="0" anchor="t" anchorCtr="0">
            <a:sp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64" name="Google Shape;264;p27"/>
          <p:cNvSpPr txBox="1">
            <a:spLocks noGrp="1"/>
          </p:cNvSpPr>
          <p:nvPr>
            <p:ph type="subTitle" idx="7"/>
          </p:nvPr>
        </p:nvSpPr>
        <p:spPr>
          <a:xfrm>
            <a:off x="742900" y="3910855"/>
            <a:ext cx="3213000" cy="138600"/>
          </a:xfrm>
          <a:prstGeom prst="rect">
            <a:avLst/>
          </a:prstGeom>
          <a:noFill/>
        </p:spPr>
        <p:txBody>
          <a:bodyPr spcFirstLastPara="1" wrap="square" lIns="0" tIns="0" rIns="0" bIns="0" anchor="t" anchorCtr="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Font typeface="DM Sans SemiBold"/>
              <a:buNone/>
              <a:defRPr>
                <a:latin typeface="DM Sans SemiBold"/>
                <a:ea typeface="DM Sans SemiBold"/>
                <a:cs typeface="DM Sans SemiBold"/>
                <a:sym typeface="DM Sans SemiBold"/>
              </a:defRPr>
            </a:lvl2pPr>
            <a:lvl3pPr lvl="2">
              <a:spcBef>
                <a:spcPts val="0"/>
              </a:spcBef>
              <a:spcAft>
                <a:spcPts val="0"/>
              </a:spcAft>
              <a:buSzPts val="1400"/>
              <a:buFont typeface="DM Sans SemiBold"/>
              <a:buNone/>
              <a:defRPr>
                <a:latin typeface="DM Sans SemiBold"/>
                <a:ea typeface="DM Sans SemiBold"/>
                <a:cs typeface="DM Sans SemiBold"/>
                <a:sym typeface="DM Sans SemiBold"/>
              </a:defRPr>
            </a:lvl3pPr>
            <a:lvl4pPr lvl="3">
              <a:spcBef>
                <a:spcPts val="0"/>
              </a:spcBef>
              <a:spcAft>
                <a:spcPts val="0"/>
              </a:spcAft>
              <a:buSzPts val="1400"/>
              <a:buFont typeface="DM Sans SemiBold"/>
              <a:buNone/>
              <a:defRPr>
                <a:latin typeface="DM Sans SemiBold"/>
                <a:ea typeface="DM Sans SemiBold"/>
                <a:cs typeface="DM Sans SemiBold"/>
                <a:sym typeface="DM Sans SemiBold"/>
              </a:defRPr>
            </a:lvl4pPr>
            <a:lvl5pPr lvl="4">
              <a:spcBef>
                <a:spcPts val="0"/>
              </a:spcBef>
              <a:spcAft>
                <a:spcPts val="0"/>
              </a:spcAft>
              <a:buSzPts val="1400"/>
              <a:buFont typeface="DM Sans SemiBold"/>
              <a:buNone/>
              <a:defRPr>
                <a:latin typeface="DM Sans SemiBold"/>
                <a:ea typeface="DM Sans SemiBold"/>
                <a:cs typeface="DM Sans SemiBold"/>
                <a:sym typeface="DM Sans SemiBold"/>
              </a:defRPr>
            </a:lvl5pPr>
            <a:lvl6pPr lvl="5">
              <a:spcBef>
                <a:spcPts val="0"/>
              </a:spcBef>
              <a:spcAft>
                <a:spcPts val="0"/>
              </a:spcAft>
              <a:buSzPts val="1400"/>
              <a:buFont typeface="DM Sans SemiBold"/>
              <a:buNone/>
              <a:defRPr>
                <a:latin typeface="DM Sans SemiBold"/>
                <a:ea typeface="DM Sans SemiBold"/>
                <a:cs typeface="DM Sans SemiBold"/>
                <a:sym typeface="DM Sans SemiBold"/>
              </a:defRPr>
            </a:lvl6pPr>
            <a:lvl7pPr lvl="6">
              <a:spcBef>
                <a:spcPts val="0"/>
              </a:spcBef>
              <a:spcAft>
                <a:spcPts val="0"/>
              </a:spcAft>
              <a:buSzPts val="1400"/>
              <a:buFont typeface="DM Sans SemiBold"/>
              <a:buNone/>
              <a:defRPr>
                <a:latin typeface="DM Sans SemiBold"/>
                <a:ea typeface="DM Sans SemiBold"/>
                <a:cs typeface="DM Sans SemiBold"/>
                <a:sym typeface="DM Sans SemiBold"/>
              </a:defRPr>
            </a:lvl7pPr>
            <a:lvl8pPr lvl="7">
              <a:spcBef>
                <a:spcPts val="0"/>
              </a:spcBef>
              <a:spcAft>
                <a:spcPts val="0"/>
              </a:spcAft>
              <a:buSzPts val="1400"/>
              <a:buFont typeface="DM Sans SemiBold"/>
              <a:buNone/>
              <a:defRPr>
                <a:latin typeface="DM Sans SemiBold"/>
                <a:ea typeface="DM Sans SemiBold"/>
                <a:cs typeface="DM Sans SemiBold"/>
                <a:sym typeface="DM Sans SemiBold"/>
              </a:defRPr>
            </a:lvl8pPr>
            <a:lvl9pPr lvl="8">
              <a:spcBef>
                <a:spcPts val="0"/>
              </a:spcBef>
              <a:spcAft>
                <a:spcPts val="0"/>
              </a:spcAft>
              <a:buSzPts val="1400"/>
              <a:buFont typeface="DM Sans SemiBold"/>
              <a:buNone/>
              <a:defRPr>
                <a:latin typeface="DM Sans SemiBold"/>
                <a:ea typeface="DM Sans SemiBold"/>
                <a:cs typeface="DM Sans SemiBold"/>
                <a:sym typeface="DM Sans SemiBold"/>
              </a:defRPr>
            </a:lvl9pPr>
          </a:lstStyle>
          <a:p>
            <a:endParaRPr/>
          </a:p>
        </p:txBody>
      </p:sp>
      <p:sp>
        <p:nvSpPr>
          <p:cNvPr id="265" name="Google Shape;265;p27"/>
          <p:cNvSpPr txBox="1">
            <a:spLocks noGrp="1"/>
          </p:cNvSpPr>
          <p:nvPr>
            <p:ph type="body" idx="8"/>
          </p:nvPr>
        </p:nvSpPr>
        <p:spPr>
          <a:xfrm>
            <a:off x="742900" y="4134180"/>
            <a:ext cx="3213000" cy="461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marL="914400" lvl="1"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marL="1371600" lvl="2"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marL="1828800" lvl="3"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marL="2286000" lvl="4"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marL="2743200" lvl="5"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marL="3200400" lvl="6"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marL="3657600" lvl="7"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marL="4114800" lvl="8"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9pPr>
          </a:lstStyle>
          <a:p>
            <a:endParaRPr/>
          </a:p>
        </p:txBody>
      </p:sp>
      <p:sp>
        <p:nvSpPr>
          <p:cNvPr id="266" name="Google Shape;266;p27"/>
          <p:cNvSpPr txBox="1">
            <a:spLocks noGrp="1"/>
          </p:cNvSpPr>
          <p:nvPr>
            <p:ph type="subTitle" idx="9"/>
          </p:nvPr>
        </p:nvSpPr>
        <p:spPr>
          <a:xfrm>
            <a:off x="742900" y="3050778"/>
            <a:ext cx="3213000" cy="138600"/>
          </a:xfrm>
          <a:prstGeom prst="rect">
            <a:avLst/>
          </a:prstGeom>
          <a:noFill/>
        </p:spPr>
        <p:txBody>
          <a:bodyPr spcFirstLastPara="1" wrap="square" lIns="0" tIns="0" rIns="0" bIns="0" anchor="t" anchorCtr="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Font typeface="DM Sans SemiBold"/>
              <a:buNone/>
              <a:defRPr>
                <a:latin typeface="DM Sans SemiBold"/>
                <a:ea typeface="DM Sans SemiBold"/>
                <a:cs typeface="DM Sans SemiBold"/>
                <a:sym typeface="DM Sans SemiBold"/>
              </a:defRPr>
            </a:lvl2pPr>
            <a:lvl3pPr lvl="2">
              <a:spcBef>
                <a:spcPts val="0"/>
              </a:spcBef>
              <a:spcAft>
                <a:spcPts val="0"/>
              </a:spcAft>
              <a:buSzPts val="1400"/>
              <a:buFont typeface="DM Sans SemiBold"/>
              <a:buNone/>
              <a:defRPr>
                <a:latin typeface="DM Sans SemiBold"/>
                <a:ea typeface="DM Sans SemiBold"/>
                <a:cs typeface="DM Sans SemiBold"/>
                <a:sym typeface="DM Sans SemiBold"/>
              </a:defRPr>
            </a:lvl3pPr>
            <a:lvl4pPr lvl="3">
              <a:spcBef>
                <a:spcPts val="0"/>
              </a:spcBef>
              <a:spcAft>
                <a:spcPts val="0"/>
              </a:spcAft>
              <a:buSzPts val="1400"/>
              <a:buFont typeface="DM Sans SemiBold"/>
              <a:buNone/>
              <a:defRPr>
                <a:latin typeface="DM Sans SemiBold"/>
                <a:ea typeface="DM Sans SemiBold"/>
                <a:cs typeface="DM Sans SemiBold"/>
                <a:sym typeface="DM Sans SemiBold"/>
              </a:defRPr>
            </a:lvl4pPr>
            <a:lvl5pPr lvl="4">
              <a:spcBef>
                <a:spcPts val="0"/>
              </a:spcBef>
              <a:spcAft>
                <a:spcPts val="0"/>
              </a:spcAft>
              <a:buSzPts val="1400"/>
              <a:buFont typeface="DM Sans SemiBold"/>
              <a:buNone/>
              <a:defRPr>
                <a:latin typeface="DM Sans SemiBold"/>
                <a:ea typeface="DM Sans SemiBold"/>
                <a:cs typeface="DM Sans SemiBold"/>
                <a:sym typeface="DM Sans SemiBold"/>
              </a:defRPr>
            </a:lvl5pPr>
            <a:lvl6pPr lvl="5">
              <a:spcBef>
                <a:spcPts val="0"/>
              </a:spcBef>
              <a:spcAft>
                <a:spcPts val="0"/>
              </a:spcAft>
              <a:buSzPts val="1400"/>
              <a:buFont typeface="DM Sans SemiBold"/>
              <a:buNone/>
              <a:defRPr>
                <a:latin typeface="DM Sans SemiBold"/>
                <a:ea typeface="DM Sans SemiBold"/>
                <a:cs typeface="DM Sans SemiBold"/>
                <a:sym typeface="DM Sans SemiBold"/>
              </a:defRPr>
            </a:lvl6pPr>
            <a:lvl7pPr lvl="6">
              <a:spcBef>
                <a:spcPts val="0"/>
              </a:spcBef>
              <a:spcAft>
                <a:spcPts val="0"/>
              </a:spcAft>
              <a:buSzPts val="1400"/>
              <a:buFont typeface="DM Sans SemiBold"/>
              <a:buNone/>
              <a:defRPr>
                <a:latin typeface="DM Sans SemiBold"/>
                <a:ea typeface="DM Sans SemiBold"/>
                <a:cs typeface="DM Sans SemiBold"/>
                <a:sym typeface="DM Sans SemiBold"/>
              </a:defRPr>
            </a:lvl7pPr>
            <a:lvl8pPr lvl="7">
              <a:spcBef>
                <a:spcPts val="0"/>
              </a:spcBef>
              <a:spcAft>
                <a:spcPts val="0"/>
              </a:spcAft>
              <a:buSzPts val="1400"/>
              <a:buFont typeface="DM Sans SemiBold"/>
              <a:buNone/>
              <a:defRPr>
                <a:latin typeface="DM Sans SemiBold"/>
                <a:ea typeface="DM Sans SemiBold"/>
                <a:cs typeface="DM Sans SemiBold"/>
                <a:sym typeface="DM Sans SemiBold"/>
              </a:defRPr>
            </a:lvl8pPr>
            <a:lvl9pPr lvl="8">
              <a:spcBef>
                <a:spcPts val="0"/>
              </a:spcBef>
              <a:spcAft>
                <a:spcPts val="0"/>
              </a:spcAft>
              <a:buSzPts val="1400"/>
              <a:buFont typeface="DM Sans SemiBold"/>
              <a:buNone/>
              <a:defRPr>
                <a:latin typeface="DM Sans SemiBold"/>
                <a:ea typeface="DM Sans SemiBold"/>
                <a:cs typeface="DM Sans SemiBold"/>
                <a:sym typeface="DM Sans SemiBold"/>
              </a:defRPr>
            </a:lvl9pPr>
          </a:lstStyle>
          <a:p>
            <a:endParaRPr/>
          </a:p>
        </p:txBody>
      </p:sp>
      <p:sp>
        <p:nvSpPr>
          <p:cNvPr id="267" name="Google Shape;267;p27"/>
          <p:cNvSpPr txBox="1">
            <a:spLocks noGrp="1"/>
          </p:cNvSpPr>
          <p:nvPr>
            <p:ph type="body" idx="13"/>
          </p:nvPr>
        </p:nvSpPr>
        <p:spPr>
          <a:xfrm>
            <a:off x="742900" y="3274103"/>
            <a:ext cx="3213000" cy="461700"/>
          </a:xfrm>
          <a:prstGeom prst="rect">
            <a:avLst/>
          </a:prstGeom>
          <a:noFill/>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marL="914400" lvl="1"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marL="1371600" lvl="2"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marL="1828800" lvl="3"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marL="2286000" lvl="4"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marL="2743200" lvl="5"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marL="3200400" lvl="6"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marL="3657600" lvl="7"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marL="4114800" lvl="8"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9pPr>
          </a:lstStyle>
          <a:p>
            <a:endParaRPr/>
          </a:p>
        </p:txBody>
      </p:sp>
      <p:sp>
        <p:nvSpPr>
          <p:cNvPr id="268" name="Google Shape;268;p27"/>
          <p:cNvSpPr txBox="1">
            <a:spLocks noGrp="1"/>
          </p:cNvSpPr>
          <p:nvPr>
            <p:ph type="body" idx="14"/>
          </p:nvPr>
        </p:nvSpPr>
        <p:spPr>
          <a:xfrm>
            <a:off x="5785175" y="4134175"/>
            <a:ext cx="2991600" cy="461700"/>
          </a:xfrm>
          <a:prstGeom prst="rect">
            <a:avLst/>
          </a:prstGeom>
        </p:spPr>
        <p:txBody>
          <a:bodyPr spcFirstLastPara="1" wrap="square" lIns="0" tIns="0" rIns="0" bIns="0" anchor="b" anchorCtr="0">
            <a:noAutofit/>
          </a:bodyPr>
          <a:lstStyle>
            <a:lvl1pPr marL="457200" lvl="0" indent="-292100">
              <a:spcBef>
                <a:spcPts val="0"/>
              </a:spcBef>
              <a:spcAft>
                <a:spcPts val="0"/>
              </a:spcAft>
              <a:buSzPts val="1000"/>
              <a:buFont typeface="DM Sans Light"/>
              <a:buChar char="●"/>
              <a:defRPr sz="1000">
                <a:latin typeface="DM Sans Light"/>
                <a:ea typeface="DM Sans Light"/>
                <a:cs typeface="DM Sans Light"/>
                <a:sym typeface="DM Sans Light"/>
              </a:defRPr>
            </a:lvl1pPr>
            <a:lvl2pPr marL="914400" lvl="1" indent="-292100">
              <a:spcBef>
                <a:spcPts val="800"/>
              </a:spcBef>
              <a:spcAft>
                <a:spcPts val="0"/>
              </a:spcAft>
              <a:buSzPts val="1000"/>
              <a:buFont typeface="DM Sans Light"/>
              <a:buChar char="○"/>
              <a:defRPr sz="1000">
                <a:latin typeface="DM Sans Light"/>
                <a:ea typeface="DM Sans Light"/>
                <a:cs typeface="DM Sans Light"/>
                <a:sym typeface="DM Sans Light"/>
              </a:defRPr>
            </a:lvl2pPr>
            <a:lvl3pPr marL="1371600" lvl="2" indent="-292100">
              <a:spcBef>
                <a:spcPts val="800"/>
              </a:spcBef>
              <a:spcAft>
                <a:spcPts val="0"/>
              </a:spcAft>
              <a:buSzPts val="1000"/>
              <a:buFont typeface="DM Sans Light"/>
              <a:buChar char="■"/>
              <a:defRPr sz="1000">
                <a:latin typeface="DM Sans Light"/>
                <a:ea typeface="DM Sans Light"/>
                <a:cs typeface="DM Sans Light"/>
                <a:sym typeface="DM Sans Light"/>
              </a:defRPr>
            </a:lvl3pPr>
            <a:lvl4pPr marL="1828800" lvl="3" indent="-292100">
              <a:spcBef>
                <a:spcPts val="800"/>
              </a:spcBef>
              <a:spcAft>
                <a:spcPts val="0"/>
              </a:spcAft>
              <a:buSzPts val="1000"/>
              <a:buFont typeface="DM Sans Light"/>
              <a:buChar char="●"/>
              <a:defRPr sz="1000">
                <a:latin typeface="DM Sans Light"/>
                <a:ea typeface="DM Sans Light"/>
                <a:cs typeface="DM Sans Light"/>
                <a:sym typeface="DM Sans Light"/>
              </a:defRPr>
            </a:lvl4pPr>
            <a:lvl5pPr marL="2286000" lvl="4" indent="-292100">
              <a:spcBef>
                <a:spcPts val="800"/>
              </a:spcBef>
              <a:spcAft>
                <a:spcPts val="0"/>
              </a:spcAft>
              <a:buSzPts val="1000"/>
              <a:buFont typeface="DM Sans Light"/>
              <a:buChar char="○"/>
              <a:defRPr sz="1000">
                <a:latin typeface="DM Sans Light"/>
                <a:ea typeface="DM Sans Light"/>
                <a:cs typeface="DM Sans Light"/>
                <a:sym typeface="DM Sans Light"/>
              </a:defRPr>
            </a:lvl5pPr>
            <a:lvl6pPr marL="2743200" lvl="5" indent="-292100">
              <a:spcBef>
                <a:spcPts val="800"/>
              </a:spcBef>
              <a:spcAft>
                <a:spcPts val="0"/>
              </a:spcAft>
              <a:buSzPts val="1000"/>
              <a:buFont typeface="DM Sans Light"/>
              <a:buChar char="■"/>
              <a:defRPr sz="1000">
                <a:latin typeface="DM Sans Light"/>
                <a:ea typeface="DM Sans Light"/>
                <a:cs typeface="DM Sans Light"/>
                <a:sym typeface="DM Sans Light"/>
              </a:defRPr>
            </a:lvl6pPr>
            <a:lvl7pPr marL="3200400" lvl="6" indent="-292100">
              <a:spcBef>
                <a:spcPts val="800"/>
              </a:spcBef>
              <a:spcAft>
                <a:spcPts val="0"/>
              </a:spcAft>
              <a:buSzPts val="1000"/>
              <a:buFont typeface="DM Sans Light"/>
              <a:buChar char="●"/>
              <a:defRPr sz="1000">
                <a:latin typeface="DM Sans Light"/>
                <a:ea typeface="DM Sans Light"/>
                <a:cs typeface="DM Sans Light"/>
                <a:sym typeface="DM Sans Light"/>
              </a:defRPr>
            </a:lvl7pPr>
            <a:lvl8pPr marL="3657600" lvl="7" indent="-292100">
              <a:spcBef>
                <a:spcPts val="800"/>
              </a:spcBef>
              <a:spcAft>
                <a:spcPts val="0"/>
              </a:spcAft>
              <a:buSzPts val="1000"/>
              <a:buFont typeface="DM Sans Light"/>
              <a:buChar char="○"/>
              <a:defRPr sz="1000">
                <a:latin typeface="DM Sans Light"/>
                <a:ea typeface="DM Sans Light"/>
                <a:cs typeface="DM Sans Light"/>
                <a:sym typeface="DM Sans Light"/>
              </a:defRPr>
            </a:lvl8pPr>
            <a:lvl9pPr marL="4114800" lvl="8" indent="-292100">
              <a:spcBef>
                <a:spcPts val="800"/>
              </a:spcBef>
              <a:spcAft>
                <a:spcPts val="800"/>
              </a:spcAft>
              <a:buSzPts val="1000"/>
              <a:buFont typeface="DM Sans Light"/>
              <a:buChar char="■"/>
              <a:defRPr sz="1000">
                <a:latin typeface="DM Sans Light"/>
                <a:ea typeface="DM Sans Light"/>
                <a:cs typeface="DM Sans Light"/>
                <a:sym typeface="DM Sans Light"/>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udience - Alt 2">
  <p:cSld name="CUSTOM_4_1">
    <p:spTree>
      <p:nvGrpSpPr>
        <p:cNvPr id="1" name="Shape 269"/>
        <p:cNvGrpSpPr/>
        <p:nvPr/>
      </p:nvGrpSpPr>
      <p:grpSpPr>
        <a:xfrm>
          <a:off x="0" y="0"/>
          <a:ext cx="0" cy="0"/>
          <a:chOff x="0" y="0"/>
          <a:chExt cx="0" cy="0"/>
        </a:xfrm>
      </p:grpSpPr>
      <p:sp>
        <p:nvSpPr>
          <p:cNvPr id="270" name="Google Shape;270;p28"/>
          <p:cNvSpPr>
            <a:spLocks noGrp="1"/>
          </p:cNvSpPr>
          <p:nvPr>
            <p:ph type="pic" idx="2"/>
          </p:nvPr>
        </p:nvSpPr>
        <p:spPr>
          <a:xfrm>
            <a:off x="75" y="0"/>
            <a:ext cx="2853300" cy="2436600"/>
          </a:xfrm>
          <a:prstGeom prst="rect">
            <a:avLst/>
          </a:prstGeom>
          <a:noFill/>
          <a:ln>
            <a:noFill/>
          </a:ln>
        </p:spPr>
      </p:sp>
      <p:sp>
        <p:nvSpPr>
          <p:cNvPr id="271" name="Google Shape;271;p28"/>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72" name="Google Shape;272;p28"/>
          <p:cNvSpPr txBox="1">
            <a:spLocks noGrp="1"/>
          </p:cNvSpPr>
          <p:nvPr>
            <p:ph type="subTitle" idx="1"/>
          </p:nvPr>
        </p:nvSpPr>
        <p:spPr>
          <a:xfrm>
            <a:off x="361975" y="2614325"/>
            <a:ext cx="2061600" cy="277200"/>
          </a:xfrm>
          <a:prstGeom prst="rect">
            <a:avLst/>
          </a:prstGeom>
        </p:spPr>
        <p:txBody>
          <a:bodyPr spcFirstLastPara="1" wrap="square" lIns="0" tIns="0" rIns="0" bIns="0" anchor="t" anchorCtr="0">
            <a:sp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eam - Four members">
  <p:cSld name="CUSTOM_5">
    <p:bg>
      <p:bgPr>
        <a:solidFill>
          <a:schemeClr val="lt1"/>
        </a:solidFill>
        <a:effectLst/>
      </p:bgPr>
    </p:bg>
    <p:spTree>
      <p:nvGrpSpPr>
        <p:cNvPr id="1" name="Shape 273"/>
        <p:cNvGrpSpPr/>
        <p:nvPr/>
      </p:nvGrpSpPr>
      <p:grpSpPr>
        <a:xfrm>
          <a:off x="0" y="0"/>
          <a:ext cx="0" cy="0"/>
          <a:chOff x="0" y="0"/>
          <a:chExt cx="0" cy="0"/>
        </a:xfrm>
      </p:grpSpPr>
      <p:sp>
        <p:nvSpPr>
          <p:cNvPr id="274" name="Google Shape;274;p29"/>
          <p:cNvSpPr txBox="1">
            <a:spLocks noGrp="1"/>
          </p:cNvSpPr>
          <p:nvPr>
            <p:ph type="body" idx="1"/>
          </p:nvPr>
        </p:nvSpPr>
        <p:spPr>
          <a:xfrm>
            <a:off x="352800" y="3754932"/>
            <a:ext cx="1588800" cy="688200"/>
          </a:xfrm>
          <a:prstGeom prst="rect">
            <a:avLst/>
          </a:prstGeom>
        </p:spPr>
        <p:txBody>
          <a:bodyPr spcFirstLastPara="1" wrap="square" lIns="0" tIns="0" rIns="0" bIns="0" anchor="t" anchorCtr="0">
            <a:noAutofit/>
          </a:bodyPr>
          <a:lstStyle>
            <a:lvl1pPr marL="457200" lvl="0"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1pPr>
            <a:lvl2pPr marL="914400" lvl="1"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2pPr>
            <a:lvl3pPr marL="1371600" lvl="2"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3pPr>
            <a:lvl4pPr marL="1828800" lvl="3"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4pPr>
            <a:lvl5pPr marL="2286000" lvl="4"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5pPr>
            <a:lvl6pPr marL="2743200" lvl="5"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6pPr>
            <a:lvl7pPr marL="3200400" lvl="6"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7pPr>
            <a:lvl8pPr marL="3657600" lvl="7"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8pPr>
            <a:lvl9pPr marL="4114800" lvl="8"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9pPr>
          </a:lstStyle>
          <a:p>
            <a:endParaRPr/>
          </a:p>
        </p:txBody>
      </p:sp>
      <p:sp>
        <p:nvSpPr>
          <p:cNvPr id="275" name="Google Shape;275;p29"/>
          <p:cNvSpPr txBox="1">
            <a:spLocks noGrp="1"/>
          </p:cNvSpPr>
          <p:nvPr>
            <p:ph type="body" idx="2"/>
          </p:nvPr>
        </p:nvSpPr>
        <p:spPr>
          <a:xfrm>
            <a:off x="7187875" y="3754932"/>
            <a:ext cx="1588800" cy="688200"/>
          </a:xfrm>
          <a:prstGeom prst="rect">
            <a:avLst/>
          </a:prstGeom>
        </p:spPr>
        <p:txBody>
          <a:bodyPr spcFirstLastPara="1" wrap="square" lIns="0" tIns="0" rIns="0" bIns="0" anchor="t" anchorCtr="0">
            <a:noAutofit/>
          </a:bodyPr>
          <a:lstStyle>
            <a:lvl1pPr marL="457200" lvl="0"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1pPr>
            <a:lvl2pPr marL="914400" lvl="1"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2pPr>
            <a:lvl3pPr marL="1371600" lvl="2"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3pPr>
            <a:lvl4pPr marL="1828800" lvl="3"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4pPr>
            <a:lvl5pPr marL="2286000" lvl="4"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5pPr>
            <a:lvl6pPr marL="2743200" lvl="5"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6pPr>
            <a:lvl7pPr marL="3200400" lvl="6"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7pPr>
            <a:lvl8pPr marL="3657600" lvl="7"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8pPr>
            <a:lvl9pPr marL="4114800" lvl="8"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9pPr>
          </a:lstStyle>
          <a:p>
            <a:endParaRPr/>
          </a:p>
        </p:txBody>
      </p:sp>
      <p:sp>
        <p:nvSpPr>
          <p:cNvPr id="276" name="Google Shape;276;p29"/>
          <p:cNvSpPr txBox="1">
            <a:spLocks noGrp="1"/>
          </p:cNvSpPr>
          <p:nvPr>
            <p:ph type="body" idx="3"/>
          </p:nvPr>
        </p:nvSpPr>
        <p:spPr>
          <a:xfrm>
            <a:off x="4924400" y="3754932"/>
            <a:ext cx="1588800" cy="688200"/>
          </a:xfrm>
          <a:prstGeom prst="rect">
            <a:avLst/>
          </a:prstGeom>
        </p:spPr>
        <p:txBody>
          <a:bodyPr spcFirstLastPara="1" wrap="square" lIns="0" tIns="0" rIns="0" bIns="0" anchor="t" anchorCtr="0">
            <a:noAutofit/>
          </a:bodyPr>
          <a:lstStyle>
            <a:lvl1pPr marL="457200" lvl="0"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1pPr>
            <a:lvl2pPr marL="914400" lvl="1"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2pPr>
            <a:lvl3pPr marL="1371600" lvl="2"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3pPr>
            <a:lvl4pPr marL="1828800" lvl="3"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4pPr>
            <a:lvl5pPr marL="2286000" lvl="4"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5pPr>
            <a:lvl6pPr marL="2743200" lvl="5"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6pPr>
            <a:lvl7pPr marL="3200400" lvl="6"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7pPr>
            <a:lvl8pPr marL="3657600" lvl="7"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8pPr>
            <a:lvl9pPr marL="4114800" lvl="8"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9pPr>
          </a:lstStyle>
          <a:p>
            <a:endParaRPr/>
          </a:p>
        </p:txBody>
      </p:sp>
      <p:sp>
        <p:nvSpPr>
          <p:cNvPr id="277" name="Google Shape;277;p29"/>
          <p:cNvSpPr txBox="1">
            <a:spLocks noGrp="1"/>
          </p:cNvSpPr>
          <p:nvPr>
            <p:ph type="body" idx="4"/>
          </p:nvPr>
        </p:nvSpPr>
        <p:spPr>
          <a:xfrm>
            <a:off x="2643063" y="3754932"/>
            <a:ext cx="1588800" cy="688200"/>
          </a:xfrm>
          <a:prstGeom prst="rect">
            <a:avLst/>
          </a:prstGeom>
        </p:spPr>
        <p:txBody>
          <a:bodyPr spcFirstLastPara="1" wrap="square" lIns="0" tIns="0" rIns="0" bIns="0" anchor="t" anchorCtr="0">
            <a:noAutofit/>
          </a:bodyPr>
          <a:lstStyle>
            <a:lvl1pPr marL="457200" lvl="0"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1pPr>
            <a:lvl2pPr marL="914400" lvl="1"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2pPr>
            <a:lvl3pPr marL="1371600" lvl="2"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3pPr>
            <a:lvl4pPr marL="1828800" lvl="3"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4pPr>
            <a:lvl5pPr marL="2286000" lvl="4"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5pPr>
            <a:lvl6pPr marL="2743200" lvl="5"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6pPr>
            <a:lvl7pPr marL="3200400" lvl="6"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7pPr>
            <a:lvl8pPr marL="3657600" lvl="7"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8pPr>
            <a:lvl9pPr marL="4114800" lvl="8" indent="-28575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9pPr>
          </a:lstStyle>
          <a:p>
            <a:endParaRPr/>
          </a:p>
        </p:txBody>
      </p:sp>
      <p:sp>
        <p:nvSpPr>
          <p:cNvPr id="278" name="Google Shape;278;p29"/>
          <p:cNvSpPr>
            <a:spLocks noGrp="1"/>
          </p:cNvSpPr>
          <p:nvPr>
            <p:ph type="pic" idx="5"/>
          </p:nvPr>
        </p:nvSpPr>
        <p:spPr>
          <a:xfrm>
            <a:off x="2941550" y="1923334"/>
            <a:ext cx="991800" cy="991800"/>
          </a:xfrm>
          <a:prstGeom prst="rect">
            <a:avLst/>
          </a:prstGeom>
          <a:noFill/>
          <a:ln>
            <a:noFill/>
          </a:ln>
        </p:spPr>
      </p:sp>
      <p:sp>
        <p:nvSpPr>
          <p:cNvPr id="279" name="Google Shape;279;p29"/>
          <p:cNvSpPr>
            <a:spLocks noGrp="1"/>
          </p:cNvSpPr>
          <p:nvPr>
            <p:ph type="pic" idx="6"/>
          </p:nvPr>
        </p:nvSpPr>
        <p:spPr>
          <a:xfrm>
            <a:off x="5227063" y="1923334"/>
            <a:ext cx="991800" cy="991800"/>
          </a:xfrm>
          <a:prstGeom prst="rect">
            <a:avLst/>
          </a:prstGeom>
          <a:noFill/>
          <a:ln>
            <a:noFill/>
          </a:ln>
        </p:spPr>
      </p:sp>
      <p:sp>
        <p:nvSpPr>
          <p:cNvPr id="280" name="Google Shape;280;p29"/>
          <p:cNvSpPr>
            <a:spLocks noGrp="1"/>
          </p:cNvSpPr>
          <p:nvPr>
            <p:ph type="pic" idx="7"/>
          </p:nvPr>
        </p:nvSpPr>
        <p:spPr>
          <a:xfrm>
            <a:off x="7495263" y="1923334"/>
            <a:ext cx="991800" cy="991800"/>
          </a:xfrm>
          <a:prstGeom prst="rect">
            <a:avLst/>
          </a:prstGeom>
          <a:noFill/>
          <a:ln>
            <a:noFill/>
          </a:ln>
        </p:spPr>
      </p:sp>
      <p:cxnSp>
        <p:nvCxnSpPr>
          <p:cNvPr id="281" name="Google Shape;281;p29"/>
          <p:cNvCxnSpPr/>
          <p:nvPr/>
        </p:nvCxnSpPr>
        <p:spPr>
          <a:xfrm>
            <a:off x="2286125" y="1801500"/>
            <a:ext cx="0" cy="3342000"/>
          </a:xfrm>
          <a:prstGeom prst="straightConnector1">
            <a:avLst/>
          </a:prstGeom>
          <a:noFill/>
          <a:ln w="19050" cap="flat" cmpd="sng">
            <a:solidFill>
              <a:schemeClr val="lt1"/>
            </a:solidFill>
            <a:prstDash val="solid"/>
            <a:round/>
            <a:headEnd type="none" w="med" len="med"/>
            <a:tailEnd type="none" w="med" len="med"/>
          </a:ln>
        </p:spPr>
      </p:cxnSp>
      <p:cxnSp>
        <p:nvCxnSpPr>
          <p:cNvPr id="282" name="Google Shape;282;p29"/>
          <p:cNvCxnSpPr/>
          <p:nvPr/>
        </p:nvCxnSpPr>
        <p:spPr>
          <a:xfrm>
            <a:off x="4580525" y="1801500"/>
            <a:ext cx="0" cy="3342000"/>
          </a:xfrm>
          <a:prstGeom prst="straightConnector1">
            <a:avLst/>
          </a:prstGeom>
          <a:noFill/>
          <a:ln w="19050" cap="flat" cmpd="sng">
            <a:solidFill>
              <a:schemeClr val="lt1"/>
            </a:solidFill>
            <a:prstDash val="solid"/>
            <a:round/>
            <a:headEnd type="none" w="med" len="med"/>
            <a:tailEnd type="none" w="med" len="med"/>
          </a:ln>
        </p:spPr>
      </p:cxnSp>
      <p:cxnSp>
        <p:nvCxnSpPr>
          <p:cNvPr id="283" name="Google Shape;283;p29"/>
          <p:cNvCxnSpPr/>
          <p:nvPr/>
        </p:nvCxnSpPr>
        <p:spPr>
          <a:xfrm>
            <a:off x="6857075" y="1801500"/>
            <a:ext cx="0" cy="3342000"/>
          </a:xfrm>
          <a:prstGeom prst="straightConnector1">
            <a:avLst/>
          </a:prstGeom>
          <a:noFill/>
          <a:ln w="19050" cap="flat" cmpd="sng">
            <a:solidFill>
              <a:schemeClr val="lt1"/>
            </a:solidFill>
            <a:prstDash val="solid"/>
            <a:round/>
            <a:headEnd type="none" w="med" len="med"/>
            <a:tailEnd type="none" w="med" len="med"/>
          </a:ln>
        </p:spPr>
      </p:cxnSp>
      <p:sp>
        <p:nvSpPr>
          <p:cNvPr id="284" name="Google Shape;284;p29"/>
          <p:cNvSpPr>
            <a:spLocks noGrp="1"/>
          </p:cNvSpPr>
          <p:nvPr>
            <p:ph type="pic" idx="8"/>
          </p:nvPr>
        </p:nvSpPr>
        <p:spPr>
          <a:xfrm>
            <a:off x="651288" y="1923334"/>
            <a:ext cx="991800" cy="991800"/>
          </a:xfrm>
          <a:prstGeom prst="rect">
            <a:avLst/>
          </a:prstGeom>
          <a:noFill/>
          <a:ln>
            <a:noFill/>
          </a:ln>
        </p:spPr>
      </p:sp>
      <p:sp>
        <p:nvSpPr>
          <p:cNvPr id="285" name="Google Shape;285;p29"/>
          <p:cNvSpPr txBox="1">
            <a:spLocks noGrp="1"/>
          </p:cNvSpPr>
          <p:nvPr>
            <p:ph type="title"/>
          </p:nvPr>
        </p:nvSpPr>
        <p:spPr>
          <a:xfrm>
            <a:off x="361975" y="962092"/>
            <a:ext cx="5718600" cy="5877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3600">
                <a:solidFill>
                  <a:schemeClr val="dk1"/>
                </a:solidFill>
              </a:defRPr>
            </a:lvl1pPr>
            <a:lvl2pPr lvl="1">
              <a:lnSpc>
                <a:spcPct val="90000"/>
              </a:lnSpc>
              <a:spcBef>
                <a:spcPts val="0"/>
              </a:spcBef>
              <a:spcAft>
                <a:spcPts val="0"/>
              </a:spcAft>
              <a:buNone/>
              <a:defRPr sz="3600">
                <a:solidFill>
                  <a:schemeClr val="dk1"/>
                </a:solidFill>
              </a:defRPr>
            </a:lvl2pPr>
            <a:lvl3pPr lvl="2">
              <a:lnSpc>
                <a:spcPct val="90000"/>
              </a:lnSpc>
              <a:spcBef>
                <a:spcPts val="0"/>
              </a:spcBef>
              <a:spcAft>
                <a:spcPts val="0"/>
              </a:spcAft>
              <a:buNone/>
              <a:defRPr sz="3600">
                <a:solidFill>
                  <a:schemeClr val="dk1"/>
                </a:solidFill>
              </a:defRPr>
            </a:lvl3pPr>
            <a:lvl4pPr lvl="3">
              <a:lnSpc>
                <a:spcPct val="90000"/>
              </a:lnSpc>
              <a:spcBef>
                <a:spcPts val="0"/>
              </a:spcBef>
              <a:spcAft>
                <a:spcPts val="0"/>
              </a:spcAft>
              <a:buNone/>
              <a:defRPr sz="3600">
                <a:solidFill>
                  <a:schemeClr val="dk1"/>
                </a:solidFill>
              </a:defRPr>
            </a:lvl4pPr>
            <a:lvl5pPr lvl="4">
              <a:lnSpc>
                <a:spcPct val="90000"/>
              </a:lnSpc>
              <a:spcBef>
                <a:spcPts val="0"/>
              </a:spcBef>
              <a:spcAft>
                <a:spcPts val="0"/>
              </a:spcAft>
              <a:buNone/>
              <a:defRPr sz="3600">
                <a:solidFill>
                  <a:schemeClr val="dk1"/>
                </a:solidFill>
              </a:defRPr>
            </a:lvl5pPr>
            <a:lvl6pPr lvl="5">
              <a:lnSpc>
                <a:spcPct val="90000"/>
              </a:lnSpc>
              <a:spcBef>
                <a:spcPts val="0"/>
              </a:spcBef>
              <a:spcAft>
                <a:spcPts val="0"/>
              </a:spcAft>
              <a:buNone/>
              <a:defRPr sz="3600">
                <a:solidFill>
                  <a:schemeClr val="dk1"/>
                </a:solidFill>
              </a:defRPr>
            </a:lvl6pPr>
            <a:lvl7pPr lvl="6">
              <a:lnSpc>
                <a:spcPct val="90000"/>
              </a:lnSpc>
              <a:spcBef>
                <a:spcPts val="0"/>
              </a:spcBef>
              <a:spcAft>
                <a:spcPts val="0"/>
              </a:spcAft>
              <a:buNone/>
              <a:defRPr sz="3600">
                <a:solidFill>
                  <a:schemeClr val="dk1"/>
                </a:solidFill>
              </a:defRPr>
            </a:lvl7pPr>
            <a:lvl8pPr lvl="7">
              <a:lnSpc>
                <a:spcPct val="90000"/>
              </a:lnSpc>
              <a:spcBef>
                <a:spcPts val="0"/>
              </a:spcBef>
              <a:spcAft>
                <a:spcPts val="0"/>
              </a:spcAft>
              <a:buNone/>
              <a:defRPr sz="3600">
                <a:solidFill>
                  <a:schemeClr val="dk1"/>
                </a:solidFill>
              </a:defRPr>
            </a:lvl8pPr>
            <a:lvl9pPr lvl="8">
              <a:lnSpc>
                <a:spcPct val="90000"/>
              </a:lnSpc>
              <a:spcBef>
                <a:spcPts val="0"/>
              </a:spcBef>
              <a:spcAft>
                <a:spcPts val="0"/>
              </a:spcAft>
              <a:buNone/>
              <a:defRPr sz="3600">
                <a:solidFill>
                  <a:schemeClr val="dk1"/>
                </a:solidFill>
              </a:defRPr>
            </a:lvl9pPr>
          </a:lstStyle>
          <a:p>
            <a:endParaRPr/>
          </a:p>
        </p:txBody>
      </p:sp>
      <p:sp>
        <p:nvSpPr>
          <p:cNvPr id="286" name="Google Shape;286;p29"/>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87" name="Google Shape;287;p29"/>
          <p:cNvSpPr txBox="1">
            <a:spLocks noGrp="1"/>
          </p:cNvSpPr>
          <p:nvPr>
            <p:ph type="subTitle" idx="9"/>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88" name="Google Shape;288;p29"/>
          <p:cNvSpPr txBox="1">
            <a:spLocks noGrp="1"/>
          </p:cNvSpPr>
          <p:nvPr>
            <p:ph type="subTitle" idx="13"/>
          </p:nvPr>
        </p:nvSpPr>
        <p:spPr>
          <a:xfrm>
            <a:off x="353250" y="3248209"/>
            <a:ext cx="1587900" cy="187800"/>
          </a:xfrm>
          <a:prstGeom prst="rect">
            <a:avLst/>
          </a:prstGeom>
        </p:spPr>
        <p:txBody>
          <a:bodyPr spcFirstLastPara="1" wrap="square" lIns="0" tIns="0" rIns="0" bIns="0" anchor="t" anchorCtr="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000">
                <a:solidFill>
                  <a:schemeClr val="accent1"/>
                </a:solidFill>
              </a:defRPr>
            </a:lvl2pPr>
            <a:lvl3pPr lvl="2" algn="ctr">
              <a:spcBef>
                <a:spcPts val="0"/>
              </a:spcBef>
              <a:spcAft>
                <a:spcPts val="0"/>
              </a:spcAft>
              <a:buClr>
                <a:schemeClr val="accent1"/>
              </a:buClr>
              <a:buSzPts val="1000"/>
              <a:buNone/>
              <a:defRPr sz="1000">
                <a:solidFill>
                  <a:schemeClr val="accent1"/>
                </a:solidFill>
              </a:defRPr>
            </a:lvl3pPr>
            <a:lvl4pPr lvl="3" algn="ctr">
              <a:spcBef>
                <a:spcPts val="0"/>
              </a:spcBef>
              <a:spcAft>
                <a:spcPts val="0"/>
              </a:spcAft>
              <a:buClr>
                <a:schemeClr val="accent1"/>
              </a:buClr>
              <a:buSzPts val="1000"/>
              <a:buNone/>
              <a:defRPr sz="1000">
                <a:solidFill>
                  <a:schemeClr val="accent1"/>
                </a:solidFill>
              </a:defRPr>
            </a:lvl4pPr>
            <a:lvl5pPr lvl="4" algn="ctr">
              <a:spcBef>
                <a:spcPts val="0"/>
              </a:spcBef>
              <a:spcAft>
                <a:spcPts val="0"/>
              </a:spcAft>
              <a:buClr>
                <a:schemeClr val="accent1"/>
              </a:buClr>
              <a:buSzPts val="1000"/>
              <a:buNone/>
              <a:defRPr sz="1000">
                <a:solidFill>
                  <a:schemeClr val="accent1"/>
                </a:solidFill>
              </a:defRPr>
            </a:lvl5pPr>
            <a:lvl6pPr lvl="5" algn="ctr">
              <a:spcBef>
                <a:spcPts val="0"/>
              </a:spcBef>
              <a:spcAft>
                <a:spcPts val="0"/>
              </a:spcAft>
              <a:buClr>
                <a:schemeClr val="accent1"/>
              </a:buClr>
              <a:buSzPts val="1000"/>
              <a:buNone/>
              <a:defRPr sz="1000">
                <a:solidFill>
                  <a:schemeClr val="accent1"/>
                </a:solidFill>
              </a:defRPr>
            </a:lvl6pPr>
            <a:lvl7pPr lvl="6" algn="ctr">
              <a:spcBef>
                <a:spcPts val="0"/>
              </a:spcBef>
              <a:spcAft>
                <a:spcPts val="0"/>
              </a:spcAft>
              <a:buClr>
                <a:schemeClr val="accent1"/>
              </a:buClr>
              <a:buSzPts val="1000"/>
              <a:buNone/>
              <a:defRPr sz="1000">
                <a:solidFill>
                  <a:schemeClr val="accent1"/>
                </a:solidFill>
              </a:defRPr>
            </a:lvl7pPr>
            <a:lvl8pPr lvl="7" algn="ctr">
              <a:spcBef>
                <a:spcPts val="0"/>
              </a:spcBef>
              <a:spcAft>
                <a:spcPts val="0"/>
              </a:spcAft>
              <a:buClr>
                <a:schemeClr val="accent1"/>
              </a:buClr>
              <a:buSzPts val="1000"/>
              <a:buNone/>
              <a:defRPr sz="1000">
                <a:solidFill>
                  <a:schemeClr val="accent1"/>
                </a:solidFill>
              </a:defRPr>
            </a:lvl8pPr>
            <a:lvl9pPr lvl="8" algn="ctr">
              <a:spcBef>
                <a:spcPts val="0"/>
              </a:spcBef>
              <a:spcAft>
                <a:spcPts val="0"/>
              </a:spcAft>
              <a:buClr>
                <a:schemeClr val="accent1"/>
              </a:buClr>
              <a:buSzPts val="1000"/>
              <a:buNone/>
              <a:defRPr sz="1000">
                <a:solidFill>
                  <a:schemeClr val="accent1"/>
                </a:solidFill>
              </a:defRPr>
            </a:lvl9pPr>
          </a:lstStyle>
          <a:p>
            <a:endParaRPr/>
          </a:p>
        </p:txBody>
      </p:sp>
      <p:sp>
        <p:nvSpPr>
          <p:cNvPr id="289" name="Google Shape;289;p29"/>
          <p:cNvSpPr txBox="1">
            <a:spLocks noGrp="1"/>
          </p:cNvSpPr>
          <p:nvPr>
            <p:ph type="subTitle" idx="14"/>
          </p:nvPr>
        </p:nvSpPr>
        <p:spPr>
          <a:xfrm>
            <a:off x="353250" y="3050375"/>
            <a:ext cx="1587900" cy="219600"/>
          </a:xfrm>
          <a:prstGeom prst="rect">
            <a:avLst/>
          </a:prstGeom>
        </p:spPr>
        <p:txBody>
          <a:bodyPr spcFirstLastPara="1" wrap="square" lIns="0" tIns="0" rIns="0" bIns="0" anchor="ctr" anchorCtr="0">
            <a:noAutofit/>
          </a:bodyPr>
          <a:lstStyle>
            <a:lvl1pPr lvl="0" algn="ctr">
              <a:spcBef>
                <a:spcPts val="0"/>
              </a:spcBef>
              <a:spcAft>
                <a:spcPts val="0"/>
              </a:spcAft>
              <a:buClr>
                <a:schemeClr val="dk1"/>
              </a:buClr>
              <a:buSzPts val="800"/>
              <a:buNone/>
              <a:defRPr sz="800">
                <a:solidFill>
                  <a:schemeClr val="dk1"/>
                </a:solidFill>
              </a:defRPr>
            </a:lvl1pPr>
            <a:lvl2pPr lvl="1" algn="ctr">
              <a:spcBef>
                <a:spcPts val="0"/>
              </a:spcBef>
              <a:spcAft>
                <a:spcPts val="0"/>
              </a:spcAft>
              <a:buClr>
                <a:schemeClr val="dk1"/>
              </a:buClr>
              <a:buSzPts val="800"/>
              <a:buNone/>
              <a:defRPr sz="800">
                <a:solidFill>
                  <a:schemeClr val="dk1"/>
                </a:solidFill>
              </a:defRPr>
            </a:lvl2pPr>
            <a:lvl3pPr lvl="2" algn="ctr">
              <a:spcBef>
                <a:spcPts val="0"/>
              </a:spcBef>
              <a:spcAft>
                <a:spcPts val="0"/>
              </a:spcAft>
              <a:buClr>
                <a:schemeClr val="dk1"/>
              </a:buClr>
              <a:buSzPts val="800"/>
              <a:buNone/>
              <a:defRPr sz="800">
                <a:solidFill>
                  <a:schemeClr val="dk1"/>
                </a:solidFill>
              </a:defRPr>
            </a:lvl3pPr>
            <a:lvl4pPr lvl="3" algn="ctr">
              <a:spcBef>
                <a:spcPts val="0"/>
              </a:spcBef>
              <a:spcAft>
                <a:spcPts val="0"/>
              </a:spcAft>
              <a:buClr>
                <a:schemeClr val="dk1"/>
              </a:buClr>
              <a:buSzPts val="800"/>
              <a:buNone/>
              <a:defRPr sz="800">
                <a:solidFill>
                  <a:schemeClr val="dk1"/>
                </a:solidFill>
              </a:defRPr>
            </a:lvl4pPr>
            <a:lvl5pPr lvl="4" algn="ctr">
              <a:spcBef>
                <a:spcPts val="0"/>
              </a:spcBef>
              <a:spcAft>
                <a:spcPts val="0"/>
              </a:spcAft>
              <a:buClr>
                <a:schemeClr val="dk1"/>
              </a:buClr>
              <a:buSzPts val="800"/>
              <a:buNone/>
              <a:defRPr sz="800">
                <a:solidFill>
                  <a:schemeClr val="dk1"/>
                </a:solidFill>
              </a:defRPr>
            </a:lvl5pPr>
            <a:lvl6pPr lvl="5" algn="ctr">
              <a:spcBef>
                <a:spcPts val="0"/>
              </a:spcBef>
              <a:spcAft>
                <a:spcPts val="0"/>
              </a:spcAft>
              <a:buClr>
                <a:schemeClr val="dk1"/>
              </a:buClr>
              <a:buSzPts val="800"/>
              <a:buNone/>
              <a:defRPr sz="800">
                <a:solidFill>
                  <a:schemeClr val="dk1"/>
                </a:solidFill>
              </a:defRPr>
            </a:lvl6pPr>
            <a:lvl7pPr lvl="6" algn="ctr">
              <a:spcBef>
                <a:spcPts val="0"/>
              </a:spcBef>
              <a:spcAft>
                <a:spcPts val="0"/>
              </a:spcAft>
              <a:buClr>
                <a:schemeClr val="dk1"/>
              </a:buClr>
              <a:buSzPts val="800"/>
              <a:buNone/>
              <a:defRPr sz="800">
                <a:solidFill>
                  <a:schemeClr val="dk1"/>
                </a:solidFill>
              </a:defRPr>
            </a:lvl7pPr>
            <a:lvl8pPr lvl="7" algn="ctr">
              <a:spcBef>
                <a:spcPts val="0"/>
              </a:spcBef>
              <a:spcAft>
                <a:spcPts val="0"/>
              </a:spcAft>
              <a:buClr>
                <a:schemeClr val="dk1"/>
              </a:buClr>
              <a:buSzPts val="800"/>
              <a:buNone/>
              <a:defRPr sz="800">
                <a:solidFill>
                  <a:schemeClr val="dk1"/>
                </a:solidFill>
              </a:defRPr>
            </a:lvl8pPr>
            <a:lvl9pPr lvl="8" algn="ctr">
              <a:spcBef>
                <a:spcPts val="0"/>
              </a:spcBef>
              <a:spcAft>
                <a:spcPts val="0"/>
              </a:spcAft>
              <a:buClr>
                <a:schemeClr val="dk1"/>
              </a:buClr>
              <a:buSzPts val="800"/>
              <a:buNone/>
              <a:defRPr sz="800">
                <a:solidFill>
                  <a:schemeClr val="dk1"/>
                </a:solidFill>
              </a:defRPr>
            </a:lvl9pPr>
          </a:lstStyle>
          <a:p>
            <a:endParaRPr/>
          </a:p>
        </p:txBody>
      </p:sp>
      <p:sp>
        <p:nvSpPr>
          <p:cNvPr id="290" name="Google Shape;290;p29"/>
          <p:cNvSpPr txBox="1">
            <a:spLocks noGrp="1"/>
          </p:cNvSpPr>
          <p:nvPr>
            <p:ph type="subTitle" idx="15"/>
          </p:nvPr>
        </p:nvSpPr>
        <p:spPr>
          <a:xfrm>
            <a:off x="353250" y="4598973"/>
            <a:ext cx="1587900" cy="219600"/>
          </a:xfrm>
          <a:prstGeom prst="rect">
            <a:avLst/>
          </a:prstGeom>
        </p:spPr>
        <p:txBody>
          <a:bodyPr spcFirstLastPara="1" wrap="square" lIns="0" tIns="0" rIns="0" bIns="0" anchor="ctr" anchorCtr="0">
            <a:noAutofit/>
          </a:bodyPr>
          <a:lstStyle>
            <a:lvl1pPr lvl="0" algn="ctr">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9pPr>
          </a:lstStyle>
          <a:p>
            <a:endParaRPr/>
          </a:p>
        </p:txBody>
      </p:sp>
      <p:sp>
        <p:nvSpPr>
          <p:cNvPr id="291" name="Google Shape;291;p29"/>
          <p:cNvSpPr txBox="1">
            <a:spLocks noGrp="1"/>
          </p:cNvSpPr>
          <p:nvPr>
            <p:ph type="subTitle" idx="16"/>
          </p:nvPr>
        </p:nvSpPr>
        <p:spPr>
          <a:xfrm>
            <a:off x="7188325" y="3248209"/>
            <a:ext cx="1587900" cy="187800"/>
          </a:xfrm>
          <a:prstGeom prst="rect">
            <a:avLst/>
          </a:prstGeom>
        </p:spPr>
        <p:txBody>
          <a:bodyPr spcFirstLastPara="1" wrap="square" lIns="0" tIns="0" rIns="0" bIns="0" anchor="t" anchorCtr="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000">
                <a:solidFill>
                  <a:schemeClr val="accent1"/>
                </a:solidFill>
              </a:defRPr>
            </a:lvl2pPr>
            <a:lvl3pPr lvl="2" algn="ctr">
              <a:spcBef>
                <a:spcPts val="0"/>
              </a:spcBef>
              <a:spcAft>
                <a:spcPts val="0"/>
              </a:spcAft>
              <a:buClr>
                <a:schemeClr val="accent1"/>
              </a:buClr>
              <a:buSzPts val="1000"/>
              <a:buNone/>
              <a:defRPr sz="1000">
                <a:solidFill>
                  <a:schemeClr val="accent1"/>
                </a:solidFill>
              </a:defRPr>
            </a:lvl3pPr>
            <a:lvl4pPr lvl="3" algn="ctr">
              <a:spcBef>
                <a:spcPts val="0"/>
              </a:spcBef>
              <a:spcAft>
                <a:spcPts val="0"/>
              </a:spcAft>
              <a:buClr>
                <a:schemeClr val="accent1"/>
              </a:buClr>
              <a:buSzPts val="1000"/>
              <a:buNone/>
              <a:defRPr sz="1000">
                <a:solidFill>
                  <a:schemeClr val="accent1"/>
                </a:solidFill>
              </a:defRPr>
            </a:lvl4pPr>
            <a:lvl5pPr lvl="4" algn="ctr">
              <a:spcBef>
                <a:spcPts val="0"/>
              </a:spcBef>
              <a:spcAft>
                <a:spcPts val="0"/>
              </a:spcAft>
              <a:buClr>
                <a:schemeClr val="accent1"/>
              </a:buClr>
              <a:buSzPts val="1000"/>
              <a:buNone/>
              <a:defRPr sz="1000">
                <a:solidFill>
                  <a:schemeClr val="accent1"/>
                </a:solidFill>
              </a:defRPr>
            </a:lvl5pPr>
            <a:lvl6pPr lvl="5" algn="ctr">
              <a:spcBef>
                <a:spcPts val="0"/>
              </a:spcBef>
              <a:spcAft>
                <a:spcPts val="0"/>
              </a:spcAft>
              <a:buClr>
                <a:schemeClr val="accent1"/>
              </a:buClr>
              <a:buSzPts val="1000"/>
              <a:buNone/>
              <a:defRPr sz="1000">
                <a:solidFill>
                  <a:schemeClr val="accent1"/>
                </a:solidFill>
              </a:defRPr>
            </a:lvl6pPr>
            <a:lvl7pPr lvl="6" algn="ctr">
              <a:spcBef>
                <a:spcPts val="0"/>
              </a:spcBef>
              <a:spcAft>
                <a:spcPts val="0"/>
              </a:spcAft>
              <a:buClr>
                <a:schemeClr val="accent1"/>
              </a:buClr>
              <a:buSzPts val="1000"/>
              <a:buNone/>
              <a:defRPr sz="1000">
                <a:solidFill>
                  <a:schemeClr val="accent1"/>
                </a:solidFill>
              </a:defRPr>
            </a:lvl7pPr>
            <a:lvl8pPr lvl="7" algn="ctr">
              <a:spcBef>
                <a:spcPts val="0"/>
              </a:spcBef>
              <a:spcAft>
                <a:spcPts val="0"/>
              </a:spcAft>
              <a:buClr>
                <a:schemeClr val="accent1"/>
              </a:buClr>
              <a:buSzPts val="1000"/>
              <a:buNone/>
              <a:defRPr sz="1000">
                <a:solidFill>
                  <a:schemeClr val="accent1"/>
                </a:solidFill>
              </a:defRPr>
            </a:lvl8pPr>
            <a:lvl9pPr lvl="8" algn="ctr">
              <a:spcBef>
                <a:spcPts val="0"/>
              </a:spcBef>
              <a:spcAft>
                <a:spcPts val="0"/>
              </a:spcAft>
              <a:buClr>
                <a:schemeClr val="accent1"/>
              </a:buClr>
              <a:buSzPts val="1000"/>
              <a:buNone/>
              <a:defRPr sz="1000">
                <a:solidFill>
                  <a:schemeClr val="accent1"/>
                </a:solidFill>
              </a:defRPr>
            </a:lvl9pPr>
          </a:lstStyle>
          <a:p>
            <a:endParaRPr/>
          </a:p>
        </p:txBody>
      </p:sp>
      <p:sp>
        <p:nvSpPr>
          <p:cNvPr id="292" name="Google Shape;292;p29"/>
          <p:cNvSpPr txBox="1">
            <a:spLocks noGrp="1"/>
          </p:cNvSpPr>
          <p:nvPr>
            <p:ph type="subTitle" idx="17"/>
          </p:nvPr>
        </p:nvSpPr>
        <p:spPr>
          <a:xfrm>
            <a:off x="7188325" y="3050375"/>
            <a:ext cx="1587900" cy="219600"/>
          </a:xfrm>
          <a:prstGeom prst="rect">
            <a:avLst/>
          </a:prstGeom>
        </p:spPr>
        <p:txBody>
          <a:bodyPr spcFirstLastPara="1" wrap="square" lIns="0" tIns="0" rIns="0" bIns="0" anchor="ctr" anchorCtr="0">
            <a:noAutofit/>
          </a:bodyPr>
          <a:lstStyle>
            <a:lvl1pPr lvl="0" algn="ctr">
              <a:spcBef>
                <a:spcPts val="0"/>
              </a:spcBef>
              <a:spcAft>
                <a:spcPts val="0"/>
              </a:spcAft>
              <a:buClr>
                <a:schemeClr val="dk1"/>
              </a:buClr>
              <a:buSzPts val="800"/>
              <a:buNone/>
              <a:defRPr sz="800">
                <a:solidFill>
                  <a:schemeClr val="dk1"/>
                </a:solidFill>
              </a:defRPr>
            </a:lvl1pPr>
            <a:lvl2pPr lvl="1" algn="ctr">
              <a:spcBef>
                <a:spcPts val="0"/>
              </a:spcBef>
              <a:spcAft>
                <a:spcPts val="0"/>
              </a:spcAft>
              <a:buClr>
                <a:schemeClr val="dk1"/>
              </a:buClr>
              <a:buSzPts val="800"/>
              <a:buNone/>
              <a:defRPr sz="800">
                <a:solidFill>
                  <a:schemeClr val="dk1"/>
                </a:solidFill>
              </a:defRPr>
            </a:lvl2pPr>
            <a:lvl3pPr lvl="2" algn="ctr">
              <a:spcBef>
                <a:spcPts val="0"/>
              </a:spcBef>
              <a:spcAft>
                <a:spcPts val="0"/>
              </a:spcAft>
              <a:buClr>
                <a:schemeClr val="dk1"/>
              </a:buClr>
              <a:buSzPts val="800"/>
              <a:buNone/>
              <a:defRPr sz="800">
                <a:solidFill>
                  <a:schemeClr val="dk1"/>
                </a:solidFill>
              </a:defRPr>
            </a:lvl3pPr>
            <a:lvl4pPr lvl="3" algn="ctr">
              <a:spcBef>
                <a:spcPts val="0"/>
              </a:spcBef>
              <a:spcAft>
                <a:spcPts val="0"/>
              </a:spcAft>
              <a:buClr>
                <a:schemeClr val="dk1"/>
              </a:buClr>
              <a:buSzPts val="800"/>
              <a:buNone/>
              <a:defRPr sz="800">
                <a:solidFill>
                  <a:schemeClr val="dk1"/>
                </a:solidFill>
              </a:defRPr>
            </a:lvl4pPr>
            <a:lvl5pPr lvl="4" algn="ctr">
              <a:spcBef>
                <a:spcPts val="0"/>
              </a:spcBef>
              <a:spcAft>
                <a:spcPts val="0"/>
              </a:spcAft>
              <a:buClr>
                <a:schemeClr val="dk1"/>
              </a:buClr>
              <a:buSzPts val="800"/>
              <a:buNone/>
              <a:defRPr sz="800">
                <a:solidFill>
                  <a:schemeClr val="dk1"/>
                </a:solidFill>
              </a:defRPr>
            </a:lvl5pPr>
            <a:lvl6pPr lvl="5" algn="ctr">
              <a:spcBef>
                <a:spcPts val="0"/>
              </a:spcBef>
              <a:spcAft>
                <a:spcPts val="0"/>
              </a:spcAft>
              <a:buClr>
                <a:schemeClr val="dk1"/>
              </a:buClr>
              <a:buSzPts val="800"/>
              <a:buNone/>
              <a:defRPr sz="800">
                <a:solidFill>
                  <a:schemeClr val="dk1"/>
                </a:solidFill>
              </a:defRPr>
            </a:lvl6pPr>
            <a:lvl7pPr lvl="6" algn="ctr">
              <a:spcBef>
                <a:spcPts val="0"/>
              </a:spcBef>
              <a:spcAft>
                <a:spcPts val="0"/>
              </a:spcAft>
              <a:buClr>
                <a:schemeClr val="dk1"/>
              </a:buClr>
              <a:buSzPts val="800"/>
              <a:buNone/>
              <a:defRPr sz="800">
                <a:solidFill>
                  <a:schemeClr val="dk1"/>
                </a:solidFill>
              </a:defRPr>
            </a:lvl7pPr>
            <a:lvl8pPr lvl="7" algn="ctr">
              <a:spcBef>
                <a:spcPts val="0"/>
              </a:spcBef>
              <a:spcAft>
                <a:spcPts val="0"/>
              </a:spcAft>
              <a:buClr>
                <a:schemeClr val="dk1"/>
              </a:buClr>
              <a:buSzPts val="800"/>
              <a:buNone/>
              <a:defRPr sz="800">
                <a:solidFill>
                  <a:schemeClr val="dk1"/>
                </a:solidFill>
              </a:defRPr>
            </a:lvl8pPr>
            <a:lvl9pPr lvl="8" algn="ctr">
              <a:spcBef>
                <a:spcPts val="0"/>
              </a:spcBef>
              <a:spcAft>
                <a:spcPts val="0"/>
              </a:spcAft>
              <a:buClr>
                <a:schemeClr val="dk1"/>
              </a:buClr>
              <a:buSzPts val="800"/>
              <a:buNone/>
              <a:defRPr sz="800">
                <a:solidFill>
                  <a:schemeClr val="dk1"/>
                </a:solidFill>
              </a:defRPr>
            </a:lvl9pPr>
          </a:lstStyle>
          <a:p>
            <a:endParaRPr/>
          </a:p>
        </p:txBody>
      </p:sp>
      <p:sp>
        <p:nvSpPr>
          <p:cNvPr id="293" name="Google Shape;293;p29"/>
          <p:cNvSpPr txBox="1">
            <a:spLocks noGrp="1"/>
          </p:cNvSpPr>
          <p:nvPr>
            <p:ph type="subTitle" idx="18"/>
          </p:nvPr>
        </p:nvSpPr>
        <p:spPr>
          <a:xfrm>
            <a:off x="7188325" y="4598973"/>
            <a:ext cx="1587900" cy="219600"/>
          </a:xfrm>
          <a:prstGeom prst="rect">
            <a:avLst/>
          </a:prstGeom>
        </p:spPr>
        <p:txBody>
          <a:bodyPr spcFirstLastPara="1" wrap="square" lIns="0" tIns="0" rIns="0" bIns="0" anchor="ctr" anchorCtr="0">
            <a:noAutofit/>
          </a:bodyPr>
          <a:lstStyle>
            <a:lvl1pPr lvl="0" algn="ctr">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9pPr>
          </a:lstStyle>
          <a:p>
            <a:endParaRPr/>
          </a:p>
        </p:txBody>
      </p:sp>
      <p:sp>
        <p:nvSpPr>
          <p:cNvPr id="294" name="Google Shape;294;p29"/>
          <p:cNvSpPr txBox="1">
            <a:spLocks noGrp="1"/>
          </p:cNvSpPr>
          <p:nvPr>
            <p:ph type="subTitle" idx="19"/>
          </p:nvPr>
        </p:nvSpPr>
        <p:spPr>
          <a:xfrm>
            <a:off x="4924850" y="3248209"/>
            <a:ext cx="1587900" cy="187800"/>
          </a:xfrm>
          <a:prstGeom prst="rect">
            <a:avLst/>
          </a:prstGeom>
        </p:spPr>
        <p:txBody>
          <a:bodyPr spcFirstLastPara="1" wrap="square" lIns="0" tIns="0" rIns="0" bIns="0" anchor="t" anchorCtr="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000">
                <a:solidFill>
                  <a:schemeClr val="accent1"/>
                </a:solidFill>
              </a:defRPr>
            </a:lvl2pPr>
            <a:lvl3pPr lvl="2" algn="ctr">
              <a:spcBef>
                <a:spcPts val="0"/>
              </a:spcBef>
              <a:spcAft>
                <a:spcPts val="0"/>
              </a:spcAft>
              <a:buClr>
                <a:schemeClr val="accent1"/>
              </a:buClr>
              <a:buSzPts val="1000"/>
              <a:buNone/>
              <a:defRPr sz="1000">
                <a:solidFill>
                  <a:schemeClr val="accent1"/>
                </a:solidFill>
              </a:defRPr>
            </a:lvl3pPr>
            <a:lvl4pPr lvl="3" algn="ctr">
              <a:spcBef>
                <a:spcPts val="0"/>
              </a:spcBef>
              <a:spcAft>
                <a:spcPts val="0"/>
              </a:spcAft>
              <a:buClr>
                <a:schemeClr val="accent1"/>
              </a:buClr>
              <a:buSzPts val="1000"/>
              <a:buNone/>
              <a:defRPr sz="1000">
                <a:solidFill>
                  <a:schemeClr val="accent1"/>
                </a:solidFill>
              </a:defRPr>
            </a:lvl4pPr>
            <a:lvl5pPr lvl="4" algn="ctr">
              <a:spcBef>
                <a:spcPts val="0"/>
              </a:spcBef>
              <a:spcAft>
                <a:spcPts val="0"/>
              </a:spcAft>
              <a:buClr>
                <a:schemeClr val="accent1"/>
              </a:buClr>
              <a:buSzPts val="1000"/>
              <a:buNone/>
              <a:defRPr sz="1000">
                <a:solidFill>
                  <a:schemeClr val="accent1"/>
                </a:solidFill>
              </a:defRPr>
            </a:lvl5pPr>
            <a:lvl6pPr lvl="5" algn="ctr">
              <a:spcBef>
                <a:spcPts val="0"/>
              </a:spcBef>
              <a:spcAft>
                <a:spcPts val="0"/>
              </a:spcAft>
              <a:buClr>
                <a:schemeClr val="accent1"/>
              </a:buClr>
              <a:buSzPts val="1000"/>
              <a:buNone/>
              <a:defRPr sz="1000">
                <a:solidFill>
                  <a:schemeClr val="accent1"/>
                </a:solidFill>
              </a:defRPr>
            </a:lvl6pPr>
            <a:lvl7pPr lvl="6" algn="ctr">
              <a:spcBef>
                <a:spcPts val="0"/>
              </a:spcBef>
              <a:spcAft>
                <a:spcPts val="0"/>
              </a:spcAft>
              <a:buClr>
                <a:schemeClr val="accent1"/>
              </a:buClr>
              <a:buSzPts val="1000"/>
              <a:buNone/>
              <a:defRPr sz="1000">
                <a:solidFill>
                  <a:schemeClr val="accent1"/>
                </a:solidFill>
              </a:defRPr>
            </a:lvl7pPr>
            <a:lvl8pPr lvl="7" algn="ctr">
              <a:spcBef>
                <a:spcPts val="0"/>
              </a:spcBef>
              <a:spcAft>
                <a:spcPts val="0"/>
              </a:spcAft>
              <a:buClr>
                <a:schemeClr val="accent1"/>
              </a:buClr>
              <a:buSzPts val="1000"/>
              <a:buNone/>
              <a:defRPr sz="1000">
                <a:solidFill>
                  <a:schemeClr val="accent1"/>
                </a:solidFill>
              </a:defRPr>
            </a:lvl8pPr>
            <a:lvl9pPr lvl="8" algn="ctr">
              <a:spcBef>
                <a:spcPts val="0"/>
              </a:spcBef>
              <a:spcAft>
                <a:spcPts val="0"/>
              </a:spcAft>
              <a:buClr>
                <a:schemeClr val="accent1"/>
              </a:buClr>
              <a:buSzPts val="1000"/>
              <a:buNone/>
              <a:defRPr sz="1000">
                <a:solidFill>
                  <a:schemeClr val="accent1"/>
                </a:solidFill>
              </a:defRPr>
            </a:lvl9pPr>
          </a:lstStyle>
          <a:p>
            <a:endParaRPr/>
          </a:p>
        </p:txBody>
      </p:sp>
      <p:sp>
        <p:nvSpPr>
          <p:cNvPr id="295" name="Google Shape;295;p29"/>
          <p:cNvSpPr txBox="1">
            <a:spLocks noGrp="1"/>
          </p:cNvSpPr>
          <p:nvPr>
            <p:ph type="subTitle" idx="20"/>
          </p:nvPr>
        </p:nvSpPr>
        <p:spPr>
          <a:xfrm>
            <a:off x="4924850" y="3050375"/>
            <a:ext cx="1587900" cy="219600"/>
          </a:xfrm>
          <a:prstGeom prst="rect">
            <a:avLst/>
          </a:prstGeom>
        </p:spPr>
        <p:txBody>
          <a:bodyPr spcFirstLastPara="1" wrap="square" lIns="0" tIns="0" rIns="0" bIns="0" anchor="ctr" anchorCtr="0">
            <a:noAutofit/>
          </a:bodyPr>
          <a:lstStyle>
            <a:lvl1pPr lvl="0" algn="ctr">
              <a:spcBef>
                <a:spcPts val="0"/>
              </a:spcBef>
              <a:spcAft>
                <a:spcPts val="0"/>
              </a:spcAft>
              <a:buClr>
                <a:schemeClr val="dk1"/>
              </a:buClr>
              <a:buSzPts val="800"/>
              <a:buNone/>
              <a:defRPr sz="800">
                <a:solidFill>
                  <a:schemeClr val="dk1"/>
                </a:solidFill>
              </a:defRPr>
            </a:lvl1pPr>
            <a:lvl2pPr lvl="1" algn="ctr">
              <a:spcBef>
                <a:spcPts val="0"/>
              </a:spcBef>
              <a:spcAft>
                <a:spcPts val="0"/>
              </a:spcAft>
              <a:buClr>
                <a:schemeClr val="dk1"/>
              </a:buClr>
              <a:buSzPts val="800"/>
              <a:buNone/>
              <a:defRPr sz="800">
                <a:solidFill>
                  <a:schemeClr val="dk1"/>
                </a:solidFill>
              </a:defRPr>
            </a:lvl2pPr>
            <a:lvl3pPr lvl="2" algn="ctr">
              <a:spcBef>
                <a:spcPts val="0"/>
              </a:spcBef>
              <a:spcAft>
                <a:spcPts val="0"/>
              </a:spcAft>
              <a:buClr>
                <a:schemeClr val="dk1"/>
              </a:buClr>
              <a:buSzPts val="800"/>
              <a:buNone/>
              <a:defRPr sz="800">
                <a:solidFill>
                  <a:schemeClr val="dk1"/>
                </a:solidFill>
              </a:defRPr>
            </a:lvl3pPr>
            <a:lvl4pPr lvl="3" algn="ctr">
              <a:spcBef>
                <a:spcPts val="0"/>
              </a:spcBef>
              <a:spcAft>
                <a:spcPts val="0"/>
              </a:spcAft>
              <a:buClr>
                <a:schemeClr val="dk1"/>
              </a:buClr>
              <a:buSzPts val="800"/>
              <a:buNone/>
              <a:defRPr sz="800">
                <a:solidFill>
                  <a:schemeClr val="dk1"/>
                </a:solidFill>
              </a:defRPr>
            </a:lvl4pPr>
            <a:lvl5pPr lvl="4" algn="ctr">
              <a:spcBef>
                <a:spcPts val="0"/>
              </a:spcBef>
              <a:spcAft>
                <a:spcPts val="0"/>
              </a:spcAft>
              <a:buClr>
                <a:schemeClr val="dk1"/>
              </a:buClr>
              <a:buSzPts val="800"/>
              <a:buNone/>
              <a:defRPr sz="800">
                <a:solidFill>
                  <a:schemeClr val="dk1"/>
                </a:solidFill>
              </a:defRPr>
            </a:lvl5pPr>
            <a:lvl6pPr lvl="5" algn="ctr">
              <a:spcBef>
                <a:spcPts val="0"/>
              </a:spcBef>
              <a:spcAft>
                <a:spcPts val="0"/>
              </a:spcAft>
              <a:buClr>
                <a:schemeClr val="dk1"/>
              </a:buClr>
              <a:buSzPts val="800"/>
              <a:buNone/>
              <a:defRPr sz="800">
                <a:solidFill>
                  <a:schemeClr val="dk1"/>
                </a:solidFill>
              </a:defRPr>
            </a:lvl6pPr>
            <a:lvl7pPr lvl="6" algn="ctr">
              <a:spcBef>
                <a:spcPts val="0"/>
              </a:spcBef>
              <a:spcAft>
                <a:spcPts val="0"/>
              </a:spcAft>
              <a:buClr>
                <a:schemeClr val="dk1"/>
              </a:buClr>
              <a:buSzPts val="800"/>
              <a:buNone/>
              <a:defRPr sz="800">
                <a:solidFill>
                  <a:schemeClr val="dk1"/>
                </a:solidFill>
              </a:defRPr>
            </a:lvl7pPr>
            <a:lvl8pPr lvl="7" algn="ctr">
              <a:spcBef>
                <a:spcPts val="0"/>
              </a:spcBef>
              <a:spcAft>
                <a:spcPts val="0"/>
              </a:spcAft>
              <a:buClr>
                <a:schemeClr val="dk1"/>
              </a:buClr>
              <a:buSzPts val="800"/>
              <a:buNone/>
              <a:defRPr sz="800">
                <a:solidFill>
                  <a:schemeClr val="dk1"/>
                </a:solidFill>
              </a:defRPr>
            </a:lvl8pPr>
            <a:lvl9pPr lvl="8" algn="ctr">
              <a:spcBef>
                <a:spcPts val="0"/>
              </a:spcBef>
              <a:spcAft>
                <a:spcPts val="0"/>
              </a:spcAft>
              <a:buClr>
                <a:schemeClr val="dk1"/>
              </a:buClr>
              <a:buSzPts val="800"/>
              <a:buNone/>
              <a:defRPr sz="800">
                <a:solidFill>
                  <a:schemeClr val="dk1"/>
                </a:solidFill>
              </a:defRPr>
            </a:lvl9pPr>
          </a:lstStyle>
          <a:p>
            <a:endParaRPr/>
          </a:p>
        </p:txBody>
      </p:sp>
      <p:sp>
        <p:nvSpPr>
          <p:cNvPr id="296" name="Google Shape;296;p29"/>
          <p:cNvSpPr txBox="1">
            <a:spLocks noGrp="1"/>
          </p:cNvSpPr>
          <p:nvPr>
            <p:ph type="subTitle" idx="21"/>
          </p:nvPr>
        </p:nvSpPr>
        <p:spPr>
          <a:xfrm>
            <a:off x="4924850" y="4598973"/>
            <a:ext cx="1587900" cy="219600"/>
          </a:xfrm>
          <a:prstGeom prst="rect">
            <a:avLst/>
          </a:prstGeom>
        </p:spPr>
        <p:txBody>
          <a:bodyPr spcFirstLastPara="1" wrap="square" lIns="0" tIns="0" rIns="0" bIns="0" anchor="ctr" anchorCtr="0">
            <a:noAutofit/>
          </a:bodyPr>
          <a:lstStyle>
            <a:lvl1pPr lvl="0" algn="ctr">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9pPr>
          </a:lstStyle>
          <a:p>
            <a:endParaRPr/>
          </a:p>
        </p:txBody>
      </p:sp>
      <p:sp>
        <p:nvSpPr>
          <p:cNvPr id="297" name="Google Shape;297;p29"/>
          <p:cNvSpPr txBox="1">
            <a:spLocks noGrp="1"/>
          </p:cNvSpPr>
          <p:nvPr>
            <p:ph type="subTitle" idx="22"/>
          </p:nvPr>
        </p:nvSpPr>
        <p:spPr>
          <a:xfrm>
            <a:off x="2643513" y="3248209"/>
            <a:ext cx="1587900" cy="187800"/>
          </a:xfrm>
          <a:prstGeom prst="rect">
            <a:avLst/>
          </a:prstGeom>
        </p:spPr>
        <p:txBody>
          <a:bodyPr spcFirstLastPara="1" wrap="square" lIns="0" tIns="0" rIns="0" bIns="0" anchor="t" anchorCtr="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000">
                <a:solidFill>
                  <a:schemeClr val="accent1"/>
                </a:solidFill>
              </a:defRPr>
            </a:lvl2pPr>
            <a:lvl3pPr lvl="2" algn="ctr">
              <a:spcBef>
                <a:spcPts val="0"/>
              </a:spcBef>
              <a:spcAft>
                <a:spcPts val="0"/>
              </a:spcAft>
              <a:buClr>
                <a:schemeClr val="accent1"/>
              </a:buClr>
              <a:buSzPts val="1000"/>
              <a:buNone/>
              <a:defRPr sz="1000">
                <a:solidFill>
                  <a:schemeClr val="accent1"/>
                </a:solidFill>
              </a:defRPr>
            </a:lvl3pPr>
            <a:lvl4pPr lvl="3" algn="ctr">
              <a:spcBef>
                <a:spcPts val="0"/>
              </a:spcBef>
              <a:spcAft>
                <a:spcPts val="0"/>
              </a:spcAft>
              <a:buClr>
                <a:schemeClr val="accent1"/>
              </a:buClr>
              <a:buSzPts val="1000"/>
              <a:buNone/>
              <a:defRPr sz="1000">
                <a:solidFill>
                  <a:schemeClr val="accent1"/>
                </a:solidFill>
              </a:defRPr>
            </a:lvl4pPr>
            <a:lvl5pPr lvl="4" algn="ctr">
              <a:spcBef>
                <a:spcPts val="0"/>
              </a:spcBef>
              <a:spcAft>
                <a:spcPts val="0"/>
              </a:spcAft>
              <a:buClr>
                <a:schemeClr val="accent1"/>
              </a:buClr>
              <a:buSzPts val="1000"/>
              <a:buNone/>
              <a:defRPr sz="1000">
                <a:solidFill>
                  <a:schemeClr val="accent1"/>
                </a:solidFill>
              </a:defRPr>
            </a:lvl5pPr>
            <a:lvl6pPr lvl="5" algn="ctr">
              <a:spcBef>
                <a:spcPts val="0"/>
              </a:spcBef>
              <a:spcAft>
                <a:spcPts val="0"/>
              </a:spcAft>
              <a:buClr>
                <a:schemeClr val="accent1"/>
              </a:buClr>
              <a:buSzPts val="1000"/>
              <a:buNone/>
              <a:defRPr sz="1000">
                <a:solidFill>
                  <a:schemeClr val="accent1"/>
                </a:solidFill>
              </a:defRPr>
            </a:lvl6pPr>
            <a:lvl7pPr lvl="6" algn="ctr">
              <a:spcBef>
                <a:spcPts val="0"/>
              </a:spcBef>
              <a:spcAft>
                <a:spcPts val="0"/>
              </a:spcAft>
              <a:buClr>
                <a:schemeClr val="accent1"/>
              </a:buClr>
              <a:buSzPts val="1000"/>
              <a:buNone/>
              <a:defRPr sz="1000">
                <a:solidFill>
                  <a:schemeClr val="accent1"/>
                </a:solidFill>
              </a:defRPr>
            </a:lvl7pPr>
            <a:lvl8pPr lvl="7" algn="ctr">
              <a:spcBef>
                <a:spcPts val="0"/>
              </a:spcBef>
              <a:spcAft>
                <a:spcPts val="0"/>
              </a:spcAft>
              <a:buClr>
                <a:schemeClr val="accent1"/>
              </a:buClr>
              <a:buSzPts val="1000"/>
              <a:buNone/>
              <a:defRPr sz="1000">
                <a:solidFill>
                  <a:schemeClr val="accent1"/>
                </a:solidFill>
              </a:defRPr>
            </a:lvl8pPr>
            <a:lvl9pPr lvl="8" algn="ctr">
              <a:spcBef>
                <a:spcPts val="0"/>
              </a:spcBef>
              <a:spcAft>
                <a:spcPts val="0"/>
              </a:spcAft>
              <a:buClr>
                <a:schemeClr val="accent1"/>
              </a:buClr>
              <a:buSzPts val="1000"/>
              <a:buNone/>
              <a:defRPr sz="1000">
                <a:solidFill>
                  <a:schemeClr val="accent1"/>
                </a:solidFill>
              </a:defRPr>
            </a:lvl9pPr>
          </a:lstStyle>
          <a:p>
            <a:endParaRPr/>
          </a:p>
        </p:txBody>
      </p:sp>
      <p:sp>
        <p:nvSpPr>
          <p:cNvPr id="298" name="Google Shape;298;p29"/>
          <p:cNvSpPr txBox="1">
            <a:spLocks noGrp="1"/>
          </p:cNvSpPr>
          <p:nvPr>
            <p:ph type="subTitle" idx="23"/>
          </p:nvPr>
        </p:nvSpPr>
        <p:spPr>
          <a:xfrm>
            <a:off x="2643513" y="3050375"/>
            <a:ext cx="1587900" cy="219600"/>
          </a:xfrm>
          <a:prstGeom prst="rect">
            <a:avLst/>
          </a:prstGeom>
        </p:spPr>
        <p:txBody>
          <a:bodyPr spcFirstLastPara="1" wrap="square" lIns="0" tIns="0" rIns="0" bIns="0" anchor="ctr" anchorCtr="0">
            <a:noAutofit/>
          </a:bodyPr>
          <a:lstStyle>
            <a:lvl1pPr lvl="0" algn="ctr">
              <a:spcBef>
                <a:spcPts val="0"/>
              </a:spcBef>
              <a:spcAft>
                <a:spcPts val="0"/>
              </a:spcAft>
              <a:buClr>
                <a:schemeClr val="dk1"/>
              </a:buClr>
              <a:buSzPts val="800"/>
              <a:buNone/>
              <a:defRPr sz="800">
                <a:solidFill>
                  <a:schemeClr val="dk1"/>
                </a:solidFill>
              </a:defRPr>
            </a:lvl1pPr>
            <a:lvl2pPr lvl="1" algn="ctr">
              <a:spcBef>
                <a:spcPts val="0"/>
              </a:spcBef>
              <a:spcAft>
                <a:spcPts val="0"/>
              </a:spcAft>
              <a:buClr>
                <a:schemeClr val="dk1"/>
              </a:buClr>
              <a:buSzPts val="800"/>
              <a:buNone/>
              <a:defRPr sz="800">
                <a:solidFill>
                  <a:schemeClr val="dk1"/>
                </a:solidFill>
              </a:defRPr>
            </a:lvl2pPr>
            <a:lvl3pPr lvl="2" algn="ctr">
              <a:spcBef>
                <a:spcPts val="0"/>
              </a:spcBef>
              <a:spcAft>
                <a:spcPts val="0"/>
              </a:spcAft>
              <a:buClr>
                <a:schemeClr val="dk1"/>
              </a:buClr>
              <a:buSzPts val="800"/>
              <a:buNone/>
              <a:defRPr sz="800">
                <a:solidFill>
                  <a:schemeClr val="dk1"/>
                </a:solidFill>
              </a:defRPr>
            </a:lvl3pPr>
            <a:lvl4pPr lvl="3" algn="ctr">
              <a:spcBef>
                <a:spcPts val="0"/>
              </a:spcBef>
              <a:spcAft>
                <a:spcPts val="0"/>
              </a:spcAft>
              <a:buClr>
                <a:schemeClr val="dk1"/>
              </a:buClr>
              <a:buSzPts val="800"/>
              <a:buNone/>
              <a:defRPr sz="800">
                <a:solidFill>
                  <a:schemeClr val="dk1"/>
                </a:solidFill>
              </a:defRPr>
            </a:lvl4pPr>
            <a:lvl5pPr lvl="4" algn="ctr">
              <a:spcBef>
                <a:spcPts val="0"/>
              </a:spcBef>
              <a:spcAft>
                <a:spcPts val="0"/>
              </a:spcAft>
              <a:buClr>
                <a:schemeClr val="dk1"/>
              </a:buClr>
              <a:buSzPts val="800"/>
              <a:buNone/>
              <a:defRPr sz="800">
                <a:solidFill>
                  <a:schemeClr val="dk1"/>
                </a:solidFill>
              </a:defRPr>
            </a:lvl5pPr>
            <a:lvl6pPr lvl="5" algn="ctr">
              <a:spcBef>
                <a:spcPts val="0"/>
              </a:spcBef>
              <a:spcAft>
                <a:spcPts val="0"/>
              </a:spcAft>
              <a:buClr>
                <a:schemeClr val="dk1"/>
              </a:buClr>
              <a:buSzPts val="800"/>
              <a:buNone/>
              <a:defRPr sz="800">
                <a:solidFill>
                  <a:schemeClr val="dk1"/>
                </a:solidFill>
              </a:defRPr>
            </a:lvl6pPr>
            <a:lvl7pPr lvl="6" algn="ctr">
              <a:spcBef>
                <a:spcPts val="0"/>
              </a:spcBef>
              <a:spcAft>
                <a:spcPts val="0"/>
              </a:spcAft>
              <a:buClr>
                <a:schemeClr val="dk1"/>
              </a:buClr>
              <a:buSzPts val="800"/>
              <a:buNone/>
              <a:defRPr sz="800">
                <a:solidFill>
                  <a:schemeClr val="dk1"/>
                </a:solidFill>
              </a:defRPr>
            </a:lvl7pPr>
            <a:lvl8pPr lvl="7" algn="ctr">
              <a:spcBef>
                <a:spcPts val="0"/>
              </a:spcBef>
              <a:spcAft>
                <a:spcPts val="0"/>
              </a:spcAft>
              <a:buClr>
                <a:schemeClr val="dk1"/>
              </a:buClr>
              <a:buSzPts val="800"/>
              <a:buNone/>
              <a:defRPr sz="800">
                <a:solidFill>
                  <a:schemeClr val="dk1"/>
                </a:solidFill>
              </a:defRPr>
            </a:lvl8pPr>
            <a:lvl9pPr lvl="8" algn="ctr">
              <a:spcBef>
                <a:spcPts val="0"/>
              </a:spcBef>
              <a:spcAft>
                <a:spcPts val="0"/>
              </a:spcAft>
              <a:buClr>
                <a:schemeClr val="dk1"/>
              </a:buClr>
              <a:buSzPts val="800"/>
              <a:buNone/>
              <a:defRPr sz="800">
                <a:solidFill>
                  <a:schemeClr val="dk1"/>
                </a:solidFill>
              </a:defRPr>
            </a:lvl9pPr>
          </a:lstStyle>
          <a:p>
            <a:endParaRPr/>
          </a:p>
        </p:txBody>
      </p:sp>
      <p:sp>
        <p:nvSpPr>
          <p:cNvPr id="299" name="Google Shape;299;p29"/>
          <p:cNvSpPr txBox="1">
            <a:spLocks noGrp="1"/>
          </p:cNvSpPr>
          <p:nvPr>
            <p:ph type="subTitle" idx="24"/>
          </p:nvPr>
        </p:nvSpPr>
        <p:spPr>
          <a:xfrm>
            <a:off x="2643513" y="4598973"/>
            <a:ext cx="1587900" cy="219600"/>
          </a:xfrm>
          <a:prstGeom prst="rect">
            <a:avLst/>
          </a:prstGeom>
        </p:spPr>
        <p:txBody>
          <a:bodyPr spcFirstLastPara="1" wrap="square" lIns="0" tIns="0" rIns="0" bIns="0" anchor="ctr" anchorCtr="0">
            <a:noAutofit/>
          </a:bodyPr>
          <a:lstStyle>
            <a:lvl1pPr lvl="0" algn="ctr">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eam - Eight members">
  <p:cSld name="CUSTOM_6">
    <p:spTree>
      <p:nvGrpSpPr>
        <p:cNvPr id="1" name="Shape 300"/>
        <p:cNvGrpSpPr/>
        <p:nvPr/>
      </p:nvGrpSpPr>
      <p:grpSpPr>
        <a:xfrm>
          <a:off x="0" y="0"/>
          <a:ext cx="0" cy="0"/>
          <a:chOff x="0" y="0"/>
          <a:chExt cx="0" cy="0"/>
        </a:xfrm>
      </p:grpSpPr>
      <p:sp>
        <p:nvSpPr>
          <p:cNvPr id="301" name="Google Shape;301;p30"/>
          <p:cNvSpPr txBox="1">
            <a:spLocks noGrp="1"/>
          </p:cNvSpPr>
          <p:nvPr>
            <p:ph type="subTitle" idx="1"/>
          </p:nvPr>
        </p:nvSpPr>
        <p:spPr>
          <a:xfrm>
            <a:off x="6750600" y="1283963"/>
            <a:ext cx="2026200" cy="187800"/>
          </a:xfrm>
          <a:prstGeom prst="rect">
            <a:avLst/>
          </a:prstGeom>
        </p:spPr>
        <p:txBody>
          <a:bodyPr spcFirstLastPara="1" wrap="square" lIns="0" tIns="0" rIns="0" bIns="0" anchor="ctr" anchorCtr="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302" name="Google Shape;302;p30"/>
          <p:cNvSpPr txBox="1">
            <a:spLocks noGrp="1"/>
          </p:cNvSpPr>
          <p:nvPr>
            <p:ph type="subTitle" idx="2"/>
          </p:nvPr>
        </p:nvSpPr>
        <p:spPr>
          <a:xfrm>
            <a:off x="6750600" y="1054750"/>
            <a:ext cx="2026200" cy="2196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03" name="Google Shape;303;p30"/>
          <p:cNvSpPr txBox="1">
            <a:spLocks noGrp="1"/>
          </p:cNvSpPr>
          <p:nvPr>
            <p:ph type="subTitle" idx="3"/>
          </p:nvPr>
        </p:nvSpPr>
        <p:spPr>
          <a:xfrm>
            <a:off x="6750600" y="1427900"/>
            <a:ext cx="2026200" cy="2196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a:endParaRPr/>
          </a:p>
        </p:txBody>
      </p:sp>
      <p:sp>
        <p:nvSpPr>
          <p:cNvPr id="304" name="Google Shape;304;p30"/>
          <p:cNvSpPr>
            <a:spLocks noGrp="1"/>
          </p:cNvSpPr>
          <p:nvPr>
            <p:ph type="pic" idx="4"/>
          </p:nvPr>
        </p:nvSpPr>
        <p:spPr>
          <a:xfrm>
            <a:off x="6080709" y="1066100"/>
            <a:ext cx="530400" cy="530400"/>
          </a:xfrm>
          <a:prstGeom prst="rect">
            <a:avLst/>
          </a:prstGeom>
          <a:noFill/>
          <a:ln>
            <a:noFill/>
          </a:ln>
        </p:spPr>
      </p:sp>
      <p:sp>
        <p:nvSpPr>
          <p:cNvPr id="305" name="Google Shape;305;p30"/>
          <p:cNvSpPr txBox="1">
            <a:spLocks noGrp="1"/>
          </p:cNvSpPr>
          <p:nvPr>
            <p:ph type="subTitle" idx="5"/>
          </p:nvPr>
        </p:nvSpPr>
        <p:spPr>
          <a:xfrm>
            <a:off x="3824550" y="1283963"/>
            <a:ext cx="2026200" cy="187800"/>
          </a:xfrm>
          <a:prstGeom prst="rect">
            <a:avLst/>
          </a:prstGeom>
        </p:spPr>
        <p:txBody>
          <a:bodyPr spcFirstLastPara="1" wrap="square" lIns="0" tIns="0" rIns="0" bIns="0" anchor="ctr" anchorCtr="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306" name="Google Shape;306;p30"/>
          <p:cNvSpPr txBox="1">
            <a:spLocks noGrp="1"/>
          </p:cNvSpPr>
          <p:nvPr>
            <p:ph type="subTitle" idx="6"/>
          </p:nvPr>
        </p:nvSpPr>
        <p:spPr>
          <a:xfrm>
            <a:off x="3824550" y="1054750"/>
            <a:ext cx="2026200" cy="2196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07" name="Google Shape;307;p30"/>
          <p:cNvSpPr txBox="1">
            <a:spLocks noGrp="1"/>
          </p:cNvSpPr>
          <p:nvPr>
            <p:ph type="subTitle" idx="7"/>
          </p:nvPr>
        </p:nvSpPr>
        <p:spPr>
          <a:xfrm>
            <a:off x="3824550" y="1427900"/>
            <a:ext cx="2026200" cy="2196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a:endParaRPr/>
          </a:p>
        </p:txBody>
      </p:sp>
      <p:sp>
        <p:nvSpPr>
          <p:cNvPr id="308" name="Google Shape;308;p30"/>
          <p:cNvSpPr>
            <a:spLocks noGrp="1"/>
          </p:cNvSpPr>
          <p:nvPr>
            <p:ph type="pic" idx="8"/>
          </p:nvPr>
        </p:nvSpPr>
        <p:spPr>
          <a:xfrm>
            <a:off x="3154659" y="1066100"/>
            <a:ext cx="530400" cy="530400"/>
          </a:xfrm>
          <a:prstGeom prst="rect">
            <a:avLst/>
          </a:prstGeom>
          <a:noFill/>
          <a:ln>
            <a:noFill/>
          </a:ln>
        </p:spPr>
      </p:sp>
      <p:sp>
        <p:nvSpPr>
          <p:cNvPr id="309" name="Google Shape;309;p30"/>
          <p:cNvSpPr txBox="1">
            <a:spLocks noGrp="1"/>
          </p:cNvSpPr>
          <p:nvPr>
            <p:ph type="subTitle" idx="9"/>
          </p:nvPr>
        </p:nvSpPr>
        <p:spPr>
          <a:xfrm>
            <a:off x="6750600" y="2193728"/>
            <a:ext cx="2026200" cy="187800"/>
          </a:xfrm>
          <a:prstGeom prst="rect">
            <a:avLst/>
          </a:prstGeom>
        </p:spPr>
        <p:txBody>
          <a:bodyPr spcFirstLastPara="1" wrap="square" lIns="0" tIns="0" rIns="0" bIns="0" anchor="ctr" anchorCtr="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310" name="Google Shape;310;p30"/>
          <p:cNvSpPr txBox="1">
            <a:spLocks noGrp="1"/>
          </p:cNvSpPr>
          <p:nvPr>
            <p:ph type="subTitle" idx="13"/>
          </p:nvPr>
        </p:nvSpPr>
        <p:spPr>
          <a:xfrm>
            <a:off x="6750600" y="1964514"/>
            <a:ext cx="2026200" cy="2196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11" name="Google Shape;311;p30"/>
          <p:cNvSpPr txBox="1">
            <a:spLocks noGrp="1"/>
          </p:cNvSpPr>
          <p:nvPr>
            <p:ph type="subTitle" idx="14"/>
          </p:nvPr>
        </p:nvSpPr>
        <p:spPr>
          <a:xfrm>
            <a:off x="6750600" y="2337664"/>
            <a:ext cx="2026200" cy="2196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a:endParaRPr/>
          </a:p>
        </p:txBody>
      </p:sp>
      <p:sp>
        <p:nvSpPr>
          <p:cNvPr id="312" name="Google Shape;312;p30"/>
          <p:cNvSpPr>
            <a:spLocks noGrp="1"/>
          </p:cNvSpPr>
          <p:nvPr>
            <p:ph type="pic" idx="15"/>
          </p:nvPr>
        </p:nvSpPr>
        <p:spPr>
          <a:xfrm>
            <a:off x="6080709" y="1975864"/>
            <a:ext cx="530400" cy="530400"/>
          </a:xfrm>
          <a:prstGeom prst="rect">
            <a:avLst/>
          </a:prstGeom>
          <a:noFill/>
          <a:ln>
            <a:noFill/>
          </a:ln>
        </p:spPr>
      </p:sp>
      <p:sp>
        <p:nvSpPr>
          <p:cNvPr id="313" name="Google Shape;313;p30"/>
          <p:cNvSpPr txBox="1">
            <a:spLocks noGrp="1"/>
          </p:cNvSpPr>
          <p:nvPr>
            <p:ph type="subTitle" idx="16"/>
          </p:nvPr>
        </p:nvSpPr>
        <p:spPr>
          <a:xfrm>
            <a:off x="3824550" y="2193728"/>
            <a:ext cx="2026200" cy="187800"/>
          </a:xfrm>
          <a:prstGeom prst="rect">
            <a:avLst/>
          </a:prstGeom>
        </p:spPr>
        <p:txBody>
          <a:bodyPr spcFirstLastPara="1" wrap="square" lIns="0" tIns="0" rIns="0" bIns="0" anchor="ctr" anchorCtr="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314" name="Google Shape;314;p30"/>
          <p:cNvSpPr txBox="1">
            <a:spLocks noGrp="1"/>
          </p:cNvSpPr>
          <p:nvPr>
            <p:ph type="subTitle" idx="17"/>
          </p:nvPr>
        </p:nvSpPr>
        <p:spPr>
          <a:xfrm>
            <a:off x="3824550" y="1964514"/>
            <a:ext cx="2026200" cy="2196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15" name="Google Shape;315;p30"/>
          <p:cNvSpPr txBox="1">
            <a:spLocks noGrp="1"/>
          </p:cNvSpPr>
          <p:nvPr>
            <p:ph type="subTitle" idx="18"/>
          </p:nvPr>
        </p:nvSpPr>
        <p:spPr>
          <a:xfrm>
            <a:off x="3824550" y="2337664"/>
            <a:ext cx="2026200" cy="2196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a:endParaRPr/>
          </a:p>
        </p:txBody>
      </p:sp>
      <p:sp>
        <p:nvSpPr>
          <p:cNvPr id="316" name="Google Shape;316;p30"/>
          <p:cNvSpPr>
            <a:spLocks noGrp="1"/>
          </p:cNvSpPr>
          <p:nvPr>
            <p:ph type="pic" idx="19"/>
          </p:nvPr>
        </p:nvSpPr>
        <p:spPr>
          <a:xfrm>
            <a:off x="3154659" y="1975864"/>
            <a:ext cx="530400" cy="530400"/>
          </a:xfrm>
          <a:prstGeom prst="rect">
            <a:avLst/>
          </a:prstGeom>
          <a:noFill/>
          <a:ln>
            <a:noFill/>
          </a:ln>
        </p:spPr>
      </p:sp>
      <p:sp>
        <p:nvSpPr>
          <p:cNvPr id="317" name="Google Shape;317;p30"/>
          <p:cNvSpPr txBox="1">
            <a:spLocks noGrp="1"/>
          </p:cNvSpPr>
          <p:nvPr>
            <p:ph type="subTitle" idx="20"/>
          </p:nvPr>
        </p:nvSpPr>
        <p:spPr>
          <a:xfrm>
            <a:off x="6750600" y="3101715"/>
            <a:ext cx="2026200" cy="187800"/>
          </a:xfrm>
          <a:prstGeom prst="rect">
            <a:avLst/>
          </a:prstGeom>
        </p:spPr>
        <p:txBody>
          <a:bodyPr spcFirstLastPara="1" wrap="square" lIns="0" tIns="0" rIns="0" bIns="0" anchor="ctr" anchorCtr="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318" name="Google Shape;318;p30"/>
          <p:cNvSpPr txBox="1">
            <a:spLocks noGrp="1"/>
          </p:cNvSpPr>
          <p:nvPr>
            <p:ph type="subTitle" idx="21"/>
          </p:nvPr>
        </p:nvSpPr>
        <p:spPr>
          <a:xfrm>
            <a:off x="6750600" y="2872502"/>
            <a:ext cx="2026200" cy="2196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19" name="Google Shape;319;p30"/>
          <p:cNvSpPr txBox="1">
            <a:spLocks noGrp="1"/>
          </p:cNvSpPr>
          <p:nvPr>
            <p:ph type="subTitle" idx="22"/>
          </p:nvPr>
        </p:nvSpPr>
        <p:spPr>
          <a:xfrm>
            <a:off x="6750600" y="3245652"/>
            <a:ext cx="2026200" cy="2196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a:endParaRPr/>
          </a:p>
        </p:txBody>
      </p:sp>
      <p:sp>
        <p:nvSpPr>
          <p:cNvPr id="320" name="Google Shape;320;p30"/>
          <p:cNvSpPr>
            <a:spLocks noGrp="1"/>
          </p:cNvSpPr>
          <p:nvPr>
            <p:ph type="pic" idx="23"/>
          </p:nvPr>
        </p:nvSpPr>
        <p:spPr>
          <a:xfrm>
            <a:off x="6080709" y="2883852"/>
            <a:ext cx="530400" cy="530400"/>
          </a:xfrm>
          <a:prstGeom prst="rect">
            <a:avLst/>
          </a:prstGeom>
          <a:noFill/>
          <a:ln>
            <a:noFill/>
          </a:ln>
        </p:spPr>
      </p:sp>
      <p:sp>
        <p:nvSpPr>
          <p:cNvPr id="321" name="Google Shape;321;p30"/>
          <p:cNvSpPr txBox="1">
            <a:spLocks noGrp="1"/>
          </p:cNvSpPr>
          <p:nvPr>
            <p:ph type="subTitle" idx="24"/>
          </p:nvPr>
        </p:nvSpPr>
        <p:spPr>
          <a:xfrm>
            <a:off x="3824550" y="3101715"/>
            <a:ext cx="2026200" cy="187800"/>
          </a:xfrm>
          <a:prstGeom prst="rect">
            <a:avLst/>
          </a:prstGeom>
        </p:spPr>
        <p:txBody>
          <a:bodyPr spcFirstLastPara="1" wrap="square" lIns="0" tIns="0" rIns="0" bIns="0" anchor="ctr" anchorCtr="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322" name="Google Shape;322;p30"/>
          <p:cNvSpPr txBox="1">
            <a:spLocks noGrp="1"/>
          </p:cNvSpPr>
          <p:nvPr>
            <p:ph type="subTitle" idx="25"/>
          </p:nvPr>
        </p:nvSpPr>
        <p:spPr>
          <a:xfrm>
            <a:off x="3824550" y="2872502"/>
            <a:ext cx="2026200" cy="2196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23" name="Google Shape;323;p30"/>
          <p:cNvSpPr txBox="1">
            <a:spLocks noGrp="1"/>
          </p:cNvSpPr>
          <p:nvPr>
            <p:ph type="subTitle" idx="26"/>
          </p:nvPr>
        </p:nvSpPr>
        <p:spPr>
          <a:xfrm>
            <a:off x="3824550" y="3245652"/>
            <a:ext cx="2026200" cy="2196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a:endParaRPr/>
          </a:p>
        </p:txBody>
      </p:sp>
      <p:sp>
        <p:nvSpPr>
          <p:cNvPr id="324" name="Google Shape;324;p30"/>
          <p:cNvSpPr>
            <a:spLocks noGrp="1"/>
          </p:cNvSpPr>
          <p:nvPr>
            <p:ph type="pic" idx="27"/>
          </p:nvPr>
        </p:nvSpPr>
        <p:spPr>
          <a:xfrm>
            <a:off x="3154659" y="2883852"/>
            <a:ext cx="530400" cy="530400"/>
          </a:xfrm>
          <a:prstGeom prst="rect">
            <a:avLst/>
          </a:prstGeom>
          <a:noFill/>
          <a:ln>
            <a:noFill/>
          </a:ln>
        </p:spPr>
      </p:sp>
      <p:sp>
        <p:nvSpPr>
          <p:cNvPr id="325" name="Google Shape;325;p30"/>
          <p:cNvSpPr txBox="1">
            <a:spLocks noGrp="1"/>
          </p:cNvSpPr>
          <p:nvPr>
            <p:ph type="subTitle" idx="28"/>
          </p:nvPr>
        </p:nvSpPr>
        <p:spPr>
          <a:xfrm>
            <a:off x="6750600" y="4022919"/>
            <a:ext cx="2026200" cy="187800"/>
          </a:xfrm>
          <a:prstGeom prst="rect">
            <a:avLst/>
          </a:prstGeom>
        </p:spPr>
        <p:txBody>
          <a:bodyPr spcFirstLastPara="1" wrap="square" lIns="0" tIns="0" rIns="0" bIns="0" anchor="ctr" anchorCtr="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326" name="Google Shape;326;p30"/>
          <p:cNvSpPr txBox="1">
            <a:spLocks noGrp="1"/>
          </p:cNvSpPr>
          <p:nvPr>
            <p:ph type="subTitle" idx="29"/>
          </p:nvPr>
        </p:nvSpPr>
        <p:spPr>
          <a:xfrm>
            <a:off x="6750600" y="3793706"/>
            <a:ext cx="2026200" cy="2196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27" name="Google Shape;327;p30"/>
          <p:cNvSpPr txBox="1">
            <a:spLocks noGrp="1"/>
          </p:cNvSpPr>
          <p:nvPr>
            <p:ph type="subTitle" idx="30"/>
          </p:nvPr>
        </p:nvSpPr>
        <p:spPr>
          <a:xfrm>
            <a:off x="6750600" y="4166856"/>
            <a:ext cx="2026200" cy="2196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a:endParaRPr/>
          </a:p>
        </p:txBody>
      </p:sp>
      <p:sp>
        <p:nvSpPr>
          <p:cNvPr id="328" name="Google Shape;328;p30"/>
          <p:cNvSpPr>
            <a:spLocks noGrp="1"/>
          </p:cNvSpPr>
          <p:nvPr>
            <p:ph type="pic" idx="31"/>
          </p:nvPr>
        </p:nvSpPr>
        <p:spPr>
          <a:xfrm>
            <a:off x="6080709" y="3805056"/>
            <a:ext cx="530400" cy="530400"/>
          </a:xfrm>
          <a:prstGeom prst="rect">
            <a:avLst/>
          </a:prstGeom>
          <a:noFill/>
          <a:ln>
            <a:noFill/>
          </a:ln>
        </p:spPr>
      </p:sp>
      <p:sp>
        <p:nvSpPr>
          <p:cNvPr id="329" name="Google Shape;329;p30"/>
          <p:cNvSpPr txBox="1">
            <a:spLocks noGrp="1"/>
          </p:cNvSpPr>
          <p:nvPr>
            <p:ph type="subTitle" idx="32"/>
          </p:nvPr>
        </p:nvSpPr>
        <p:spPr>
          <a:xfrm>
            <a:off x="3824550" y="4022919"/>
            <a:ext cx="2026200" cy="187800"/>
          </a:xfrm>
          <a:prstGeom prst="rect">
            <a:avLst/>
          </a:prstGeom>
        </p:spPr>
        <p:txBody>
          <a:bodyPr spcFirstLastPara="1" wrap="square" lIns="0" tIns="0" rIns="0" bIns="0" anchor="ctr" anchorCtr="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330" name="Google Shape;330;p30"/>
          <p:cNvSpPr txBox="1">
            <a:spLocks noGrp="1"/>
          </p:cNvSpPr>
          <p:nvPr>
            <p:ph type="subTitle" idx="33"/>
          </p:nvPr>
        </p:nvSpPr>
        <p:spPr>
          <a:xfrm>
            <a:off x="3824550" y="3793706"/>
            <a:ext cx="2026200" cy="2196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31" name="Google Shape;331;p30"/>
          <p:cNvSpPr txBox="1">
            <a:spLocks noGrp="1"/>
          </p:cNvSpPr>
          <p:nvPr>
            <p:ph type="subTitle" idx="34"/>
          </p:nvPr>
        </p:nvSpPr>
        <p:spPr>
          <a:xfrm>
            <a:off x="3824550" y="4166856"/>
            <a:ext cx="2026200" cy="2196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a:endParaRPr/>
          </a:p>
        </p:txBody>
      </p:sp>
      <p:sp>
        <p:nvSpPr>
          <p:cNvPr id="332" name="Google Shape;332;p30"/>
          <p:cNvSpPr>
            <a:spLocks noGrp="1"/>
          </p:cNvSpPr>
          <p:nvPr>
            <p:ph type="pic" idx="35"/>
          </p:nvPr>
        </p:nvSpPr>
        <p:spPr>
          <a:xfrm>
            <a:off x="3154659" y="3805056"/>
            <a:ext cx="530400" cy="530400"/>
          </a:xfrm>
          <a:prstGeom prst="rect">
            <a:avLst/>
          </a:prstGeom>
          <a:noFill/>
          <a:ln>
            <a:noFill/>
          </a:ln>
        </p:spPr>
      </p:sp>
      <p:sp>
        <p:nvSpPr>
          <p:cNvPr id="333" name="Google Shape;333;p30"/>
          <p:cNvSpPr txBox="1">
            <a:spLocks noGrp="1"/>
          </p:cNvSpPr>
          <p:nvPr>
            <p:ph type="title"/>
          </p:nvPr>
        </p:nvSpPr>
        <p:spPr>
          <a:xfrm>
            <a:off x="361975" y="962100"/>
            <a:ext cx="2450700" cy="5877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3600"/>
            </a:lvl1pPr>
            <a:lvl2pPr lvl="1">
              <a:lnSpc>
                <a:spcPct val="90000"/>
              </a:lnSpc>
              <a:spcBef>
                <a:spcPts val="0"/>
              </a:spcBef>
              <a:spcAft>
                <a:spcPts val="0"/>
              </a:spcAft>
              <a:buNone/>
              <a:defRPr sz="3600"/>
            </a:lvl2pPr>
            <a:lvl3pPr lvl="2">
              <a:lnSpc>
                <a:spcPct val="90000"/>
              </a:lnSpc>
              <a:spcBef>
                <a:spcPts val="0"/>
              </a:spcBef>
              <a:spcAft>
                <a:spcPts val="0"/>
              </a:spcAft>
              <a:buNone/>
              <a:defRPr sz="3600"/>
            </a:lvl3pPr>
            <a:lvl4pPr lvl="3">
              <a:lnSpc>
                <a:spcPct val="90000"/>
              </a:lnSpc>
              <a:spcBef>
                <a:spcPts val="0"/>
              </a:spcBef>
              <a:spcAft>
                <a:spcPts val="0"/>
              </a:spcAft>
              <a:buNone/>
              <a:defRPr sz="3600"/>
            </a:lvl4pPr>
            <a:lvl5pPr lvl="4">
              <a:lnSpc>
                <a:spcPct val="90000"/>
              </a:lnSpc>
              <a:spcBef>
                <a:spcPts val="0"/>
              </a:spcBef>
              <a:spcAft>
                <a:spcPts val="0"/>
              </a:spcAft>
              <a:buNone/>
              <a:defRPr sz="3600"/>
            </a:lvl5pPr>
            <a:lvl6pPr lvl="5">
              <a:lnSpc>
                <a:spcPct val="90000"/>
              </a:lnSpc>
              <a:spcBef>
                <a:spcPts val="0"/>
              </a:spcBef>
              <a:spcAft>
                <a:spcPts val="0"/>
              </a:spcAft>
              <a:buNone/>
              <a:defRPr sz="3600"/>
            </a:lvl6pPr>
            <a:lvl7pPr lvl="6">
              <a:lnSpc>
                <a:spcPct val="90000"/>
              </a:lnSpc>
              <a:spcBef>
                <a:spcPts val="0"/>
              </a:spcBef>
              <a:spcAft>
                <a:spcPts val="0"/>
              </a:spcAft>
              <a:buNone/>
              <a:defRPr sz="3600"/>
            </a:lvl7pPr>
            <a:lvl8pPr lvl="7">
              <a:lnSpc>
                <a:spcPct val="90000"/>
              </a:lnSpc>
              <a:spcBef>
                <a:spcPts val="0"/>
              </a:spcBef>
              <a:spcAft>
                <a:spcPts val="0"/>
              </a:spcAft>
              <a:buNone/>
              <a:defRPr sz="3600"/>
            </a:lvl8pPr>
            <a:lvl9pPr lvl="8">
              <a:lnSpc>
                <a:spcPct val="90000"/>
              </a:lnSpc>
              <a:spcBef>
                <a:spcPts val="0"/>
              </a:spcBef>
              <a:spcAft>
                <a:spcPts val="0"/>
              </a:spcAft>
              <a:buNone/>
              <a:defRPr sz="3600"/>
            </a:lvl9pPr>
          </a:lstStyle>
          <a:p>
            <a:endParaRPr/>
          </a:p>
        </p:txBody>
      </p:sp>
      <p:sp>
        <p:nvSpPr>
          <p:cNvPr id="334" name="Google Shape;334;p30"/>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335" name="Google Shape;335;p30"/>
          <p:cNvSpPr txBox="1">
            <a:spLocks noGrp="1"/>
          </p:cNvSpPr>
          <p:nvPr>
            <p:ph type="subTitle" idx="36"/>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eyebrow ">
  <p:cSld name="BLANK_1_1_1_1_2_1">
    <p:spTree>
      <p:nvGrpSpPr>
        <p:cNvPr id="1" name="Shape 21"/>
        <p:cNvGrpSpPr/>
        <p:nvPr/>
      </p:nvGrpSpPr>
      <p:grpSpPr>
        <a:xfrm>
          <a:off x="0" y="0"/>
          <a:ext cx="0" cy="0"/>
          <a:chOff x="0" y="0"/>
          <a:chExt cx="0" cy="0"/>
        </a:xfrm>
      </p:grpSpPr>
      <p:sp>
        <p:nvSpPr>
          <p:cNvPr id="22" name="Google Shape;22;p4"/>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3" name="Google Shape;23;p4"/>
          <p:cNvSpPr txBox="1">
            <a:spLocks noGrp="1"/>
          </p:cNvSpPr>
          <p:nvPr>
            <p:ph type="title"/>
          </p:nvPr>
        </p:nvSpPr>
        <p:spPr>
          <a:xfrm>
            <a:off x="361975" y="988557"/>
            <a:ext cx="5018400" cy="5877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2200"/>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a:endParaRPr/>
          </a:p>
        </p:txBody>
      </p:sp>
      <p:sp>
        <p:nvSpPr>
          <p:cNvPr id="24" name="Google Shape;24;p4"/>
          <p:cNvSpPr txBox="1">
            <a:spLocks noGrp="1"/>
          </p:cNvSpPr>
          <p:nvPr>
            <p:ph type="subTitle" idx="1"/>
          </p:nvPr>
        </p:nvSpPr>
        <p:spPr>
          <a:xfrm>
            <a:off x="361975" y="732775"/>
            <a:ext cx="4163100" cy="138600"/>
          </a:xfrm>
          <a:prstGeom prst="rect">
            <a:avLst/>
          </a:prstGeom>
        </p:spPr>
        <p:txBody>
          <a:bodyPr spcFirstLastPara="1" wrap="square" lIns="0" tIns="0" rIns="0" bIns="0" anchor="b" anchorCtr="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subTitle" idx="2"/>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potlight - Alt 2">
  <p:cSld name="CUSTOM_7_1">
    <p:bg>
      <p:bgPr>
        <a:solidFill>
          <a:schemeClr val="accent2"/>
        </a:solidFill>
        <a:effectLst/>
      </p:bgPr>
    </p:bg>
    <p:spTree>
      <p:nvGrpSpPr>
        <p:cNvPr id="1" name="Shape 336"/>
        <p:cNvGrpSpPr/>
        <p:nvPr/>
      </p:nvGrpSpPr>
      <p:grpSpPr>
        <a:xfrm>
          <a:off x="0" y="0"/>
          <a:ext cx="0" cy="0"/>
          <a:chOff x="0" y="0"/>
          <a:chExt cx="0" cy="0"/>
        </a:xfrm>
      </p:grpSpPr>
      <p:sp>
        <p:nvSpPr>
          <p:cNvPr id="337" name="Google Shape;337;p31"/>
          <p:cNvSpPr/>
          <p:nvPr/>
        </p:nvSpPr>
        <p:spPr>
          <a:xfrm>
            <a:off x="0" y="0"/>
            <a:ext cx="45675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DM Sans"/>
              <a:ea typeface="DM Sans"/>
              <a:cs typeface="DM Sans"/>
              <a:sym typeface="DM Sans"/>
            </a:endParaRPr>
          </a:p>
        </p:txBody>
      </p:sp>
      <p:sp>
        <p:nvSpPr>
          <p:cNvPr id="338" name="Google Shape;338;p31"/>
          <p:cNvSpPr txBox="1">
            <a:spLocks noGrp="1"/>
          </p:cNvSpPr>
          <p:nvPr>
            <p:ph type="title"/>
          </p:nvPr>
        </p:nvSpPr>
        <p:spPr>
          <a:xfrm>
            <a:off x="4975925" y="989088"/>
            <a:ext cx="3783600" cy="587700"/>
          </a:xfrm>
          <a:prstGeom prst="rect">
            <a:avLst/>
          </a:prstGeom>
        </p:spPr>
        <p:txBody>
          <a:bodyPr spcFirstLastPara="1" wrap="square" lIns="0" tIns="0" rIns="0" bIns="0" anchor="t" anchorCtr="0">
            <a:noAutofit/>
          </a:bodyPr>
          <a:lstStyle>
            <a:lvl1pPr lvl="0">
              <a:lnSpc>
                <a:spcPct val="90000"/>
              </a:lnSpc>
              <a:spcBef>
                <a:spcPts val="0"/>
              </a:spcBef>
              <a:spcAft>
                <a:spcPts val="0"/>
              </a:spcAft>
              <a:buNone/>
              <a:defRPr sz="3600"/>
            </a:lvl1pPr>
            <a:lvl2pPr lvl="1">
              <a:lnSpc>
                <a:spcPct val="90000"/>
              </a:lnSpc>
              <a:spcBef>
                <a:spcPts val="0"/>
              </a:spcBef>
              <a:spcAft>
                <a:spcPts val="0"/>
              </a:spcAft>
              <a:buNone/>
              <a:defRPr sz="3600"/>
            </a:lvl2pPr>
            <a:lvl3pPr lvl="2">
              <a:lnSpc>
                <a:spcPct val="90000"/>
              </a:lnSpc>
              <a:spcBef>
                <a:spcPts val="0"/>
              </a:spcBef>
              <a:spcAft>
                <a:spcPts val="0"/>
              </a:spcAft>
              <a:buNone/>
              <a:defRPr sz="3600"/>
            </a:lvl3pPr>
            <a:lvl4pPr lvl="3">
              <a:lnSpc>
                <a:spcPct val="90000"/>
              </a:lnSpc>
              <a:spcBef>
                <a:spcPts val="0"/>
              </a:spcBef>
              <a:spcAft>
                <a:spcPts val="0"/>
              </a:spcAft>
              <a:buNone/>
              <a:defRPr sz="3600"/>
            </a:lvl4pPr>
            <a:lvl5pPr lvl="4">
              <a:lnSpc>
                <a:spcPct val="90000"/>
              </a:lnSpc>
              <a:spcBef>
                <a:spcPts val="0"/>
              </a:spcBef>
              <a:spcAft>
                <a:spcPts val="0"/>
              </a:spcAft>
              <a:buNone/>
              <a:defRPr sz="3600"/>
            </a:lvl5pPr>
            <a:lvl6pPr lvl="5">
              <a:lnSpc>
                <a:spcPct val="90000"/>
              </a:lnSpc>
              <a:spcBef>
                <a:spcPts val="0"/>
              </a:spcBef>
              <a:spcAft>
                <a:spcPts val="0"/>
              </a:spcAft>
              <a:buNone/>
              <a:defRPr sz="3600"/>
            </a:lvl6pPr>
            <a:lvl7pPr lvl="6">
              <a:lnSpc>
                <a:spcPct val="90000"/>
              </a:lnSpc>
              <a:spcBef>
                <a:spcPts val="0"/>
              </a:spcBef>
              <a:spcAft>
                <a:spcPts val="0"/>
              </a:spcAft>
              <a:buNone/>
              <a:defRPr sz="3600"/>
            </a:lvl7pPr>
            <a:lvl8pPr lvl="7">
              <a:lnSpc>
                <a:spcPct val="90000"/>
              </a:lnSpc>
              <a:spcBef>
                <a:spcPts val="0"/>
              </a:spcBef>
              <a:spcAft>
                <a:spcPts val="0"/>
              </a:spcAft>
              <a:buNone/>
              <a:defRPr sz="3600"/>
            </a:lvl8pPr>
            <a:lvl9pPr lvl="8">
              <a:lnSpc>
                <a:spcPct val="90000"/>
              </a:lnSpc>
              <a:spcBef>
                <a:spcPts val="0"/>
              </a:spcBef>
              <a:spcAft>
                <a:spcPts val="0"/>
              </a:spcAft>
              <a:buNone/>
              <a:defRPr sz="3600"/>
            </a:lvl9pPr>
          </a:lstStyle>
          <a:p>
            <a:endParaRPr/>
          </a:p>
        </p:txBody>
      </p:sp>
      <p:sp>
        <p:nvSpPr>
          <p:cNvPr id="339" name="Google Shape;339;p31"/>
          <p:cNvSpPr>
            <a:spLocks noGrp="1"/>
          </p:cNvSpPr>
          <p:nvPr>
            <p:ph type="pic" idx="2"/>
          </p:nvPr>
        </p:nvSpPr>
        <p:spPr>
          <a:xfrm flipH="1">
            <a:off x="953803" y="1066100"/>
            <a:ext cx="2664300" cy="3002700"/>
          </a:xfrm>
          <a:prstGeom prst="rect">
            <a:avLst/>
          </a:prstGeom>
          <a:noFill/>
          <a:ln>
            <a:noFill/>
          </a:ln>
        </p:spPr>
      </p:sp>
      <p:sp>
        <p:nvSpPr>
          <p:cNvPr id="340" name="Google Shape;340;p31"/>
          <p:cNvSpPr txBox="1">
            <a:spLocks noGrp="1"/>
          </p:cNvSpPr>
          <p:nvPr>
            <p:ph type="body" idx="1"/>
          </p:nvPr>
        </p:nvSpPr>
        <p:spPr>
          <a:xfrm>
            <a:off x="4975925" y="4125662"/>
            <a:ext cx="3783600" cy="461700"/>
          </a:xfrm>
          <a:prstGeom prst="rect">
            <a:avLst/>
          </a:prstGeom>
          <a:noFill/>
        </p:spPr>
        <p:txBody>
          <a:bodyPr spcFirstLastPara="1" wrap="square" lIns="0" tIns="0" rIns="0" bIns="0" anchor="b" anchorCtr="0">
            <a:noAutofit/>
          </a:bodyPr>
          <a:lstStyle>
            <a:lvl1pPr marL="457200" lvl="0"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marL="914400" lvl="1"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marL="1371600" lvl="2"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marL="1828800" lvl="3"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marL="2286000" lvl="4"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marL="2743200" lvl="5"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marL="3200400" lvl="6"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marL="3657600" lvl="7"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marL="4114800" lvl="8"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9pPr>
          </a:lstStyle>
          <a:p>
            <a:endParaRPr/>
          </a:p>
        </p:txBody>
      </p:sp>
      <p:sp>
        <p:nvSpPr>
          <p:cNvPr id="341" name="Google Shape;341;p31"/>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342" name="Google Shape;342;p31"/>
          <p:cNvSpPr txBox="1">
            <a:spLocks noGrp="1"/>
          </p:cNvSpPr>
          <p:nvPr>
            <p:ph type="body" idx="3"/>
          </p:nvPr>
        </p:nvSpPr>
        <p:spPr>
          <a:xfrm>
            <a:off x="4975925" y="1943891"/>
            <a:ext cx="3783600" cy="1243200"/>
          </a:xfrm>
          <a:prstGeom prst="rect">
            <a:avLst/>
          </a:prstGeom>
          <a:noFill/>
        </p:spPr>
        <p:txBody>
          <a:bodyPr spcFirstLastPara="1" wrap="square" lIns="0" tIns="0" rIns="0" bIns="0" anchor="t" anchorCtr="0">
            <a:noAutofit/>
          </a:bodyPr>
          <a:lstStyle>
            <a:lvl1pPr marL="457200" lvl="0" indent="-330200">
              <a:spcBef>
                <a:spcPts val="0"/>
              </a:spcBef>
              <a:spcAft>
                <a:spcPts val="0"/>
              </a:spcAft>
              <a:buClr>
                <a:schemeClr val="lt1"/>
              </a:buClr>
              <a:buSzPts val="1600"/>
              <a:buFont typeface="Newsreader"/>
              <a:buChar char="●"/>
              <a:defRPr sz="1600">
                <a:latin typeface="Newsreader"/>
                <a:ea typeface="Newsreader"/>
                <a:cs typeface="Newsreader"/>
                <a:sym typeface="Newsreader"/>
              </a:defRPr>
            </a:lvl1pPr>
            <a:lvl2pPr marL="914400" lvl="1" indent="-330200">
              <a:spcBef>
                <a:spcPts val="0"/>
              </a:spcBef>
              <a:spcAft>
                <a:spcPts val="0"/>
              </a:spcAft>
              <a:buClr>
                <a:schemeClr val="lt1"/>
              </a:buClr>
              <a:buSzPts val="1600"/>
              <a:buFont typeface="Newsreader"/>
              <a:buChar char="○"/>
              <a:defRPr sz="1600">
                <a:latin typeface="Newsreader"/>
                <a:ea typeface="Newsreader"/>
                <a:cs typeface="Newsreader"/>
                <a:sym typeface="Newsreader"/>
              </a:defRPr>
            </a:lvl2pPr>
            <a:lvl3pPr marL="1371600" lvl="2" indent="-330200">
              <a:spcBef>
                <a:spcPts val="0"/>
              </a:spcBef>
              <a:spcAft>
                <a:spcPts val="0"/>
              </a:spcAft>
              <a:buClr>
                <a:schemeClr val="lt1"/>
              </a:buClr>
              <a:buSzPts val="1600"/>
              <a:buFont typeface="Newsreader"/>
              <a:buChar char="■"/>
              <a:defRPr sz="1600">
                <a:latin typeface="Newsreader"/>
                <a:ea typeface="Newsreader"/>
                <a:cs typeface="Newsreader"/>
                <a:sym typeface="Newsreader"/>
              </a:defRPr>
            </a:lvl3pPr>
            <a:lvl4pPr marL="1828800" lvl="3" indent="-330200">
              <a:spcBef>
                <a:spcPts val="0"/>
              </a:spcBef>
              <a:spcAft>
                <a:spcPts val="0"/>
              </a:spcAft>
              <a:buClr>
                <a:schemeClr val="lt1"/>
              </a:buClr>
              <a:buSzPts val="1600"/>
              <a:buFont typeface="Newsreader"/>
              <a:buChar char="●"/>
              <a:defRPr sz="1600">
                <a:latin typeface="Newsreader"/>
                <a:ea typeface="Newsreader"/>
                <a:cs typeface="Newsreader"/>
                <a:sym typeface="Newsreader"/>
              </a:defRPr>
            </a:lvl4pPr>
            <a:lvl5pPr marL="2286000" lvl="4" indent="-330200">
              <a:spcBef>
                <a:spcPts val="0"/>
              </a:spcBef>
              <a:spcAft>
                <a:spcPts val="0"/>
              </a:spcAft>
              <a:buClr>
                <a:schemeClr val="lt1"/>
              </a:buClr>
              <a:buSzPts val="1600"/>
              <a:buFont typeface="Newsreader"/>
              <a:buChar char="○"/>
              <a:defRPr sz="1600">
                <a:latin typeface="Newsreader"/>
                <a:ea typeface="Newsreader"/>
                <a:cs typeface="Newsreader"/>
                <a:sym typeface="Newsreader"/>
              </a:defRPr>
            </a:lvl5pPr>
            <a:lvl6pPr marL="2743200" lvl="5" indent="-330200">
              <a:spcBef>
                <a:spcPts val="0"/>
              </a:spcBef>
              <a:spcAft>
                <a:spcPts val="0"/>
              </a:spcAft>
              <a:buClr>
                <a:schemeClr val="lt1"/>
              </a:buClr>
              <a:buSzPts val="1600"/>
              <a:buFont typeface="Newsreader"/>
              <a:buChar char="■"/>
              <a:defRPr sz="1600">
                <a:latin typeface="Newsreader"/>
                <a:ea typeface="Newsreader"/>
                <a:cs typeface="Newsreader"/>
                <a:sym typeface="Newsreader"/>
              </a:defRPr>
            </a:lvl6pPr>
            <a:lvl7pPr marL="3200400" lvl="6" indent="-330200">
              <a:spcBef>
                <a:spcPts val="0"/>
              </a:spcBef>
              <a:spcAft>
                <a:spcPts val="0"/>
              </a:spcAft>
              <a:buClr>
                <a:schemeClr val="lt1"/>
              </a:buClr>
              <a:buSzPts val="1600"/>
              <a:buFont typeface="Newsreader"/>
              <a:buChar char="●"/>
              <a:defRPr sz="1600">
                <a:latin typeface="Newsreader"/>
                <a:ea typeface="Newsreader"/>
                <a:cs typeface="Newsreader"/>
                <a:sym typeface="Newsreader"/>
              </a:defRPr>
            </a:lvl7pPr>
            <a:lvl8pPr marL="3657600" lvl="7" indent="-330200">
              <a:spcBef>
                <a:spcPts val="0"/>
              </a:spcBef>
              <a:spcAft>
                <a:spcPts val="0"/>
              </a:spcAft>
              <a:buClr>
                <a:schemeClr val="lt1"/>
              </a:buClr>
              <a:buSzPts val="1600"/>
              <a:buFont typeface="Newsreader"/>
              <a:buChar char="○"/>
              <a:defRPr sz="1600">
                <a:latin typeface="Newsreader"/>
                <a:ea typeface="Newsreader"/>
                <a:cs typeface="Newsreader"/>
                <a:sym typeface="Newsreader"/>
              </a:defRPr>
            </a:lvl8pPr>
            <a:lvl9pPr marL="4114800" lvl="8" indent="-330200">
              <a:spcBef>
                <a:spcPts val="0"/>
              </a:spcBef>
              <a:spcAft>
                <a:spcPts val="0"/>
              </a:spcAft>
              <a:buClr>
                <a:schemeClr val="lt1"/>
              </a:buClr>
              <a:buSzPts val="1600"/>
              <a:buFont typeface="Newsreader"/>
              <a:buChar char="■"/>
              <a:defRPr sz="1600">
                <a:latin typeface="Newsreader"/>
                <a:ea typeface="Newsreader"/>
                <a:cs typeface="Newsreader"/>
                <a:sym typeface="Newsreader"/>
              </a:defRPr>
            </a:lvl9pPr>
          </a:lstStyle>
          <a:p>
            <a:endParaRPr/>
          </a:p>
        </p:txBody>
      </p:sp>
      <p:sp>
        <p:nvSpPr>
          <p:cNvPr id="343" name="Google Shape;343;p31"/>
          <p:cNvSpPr txBox="1">
            <a:spLocks noGrp="1"/>
          </p:cNvSpPr>
          <p:nvPr>
            <p:ph type="subTitle" idx="4"/>
          </p:nvPr>
        </p:nvSpPr>
        <p:spPr>
          <a:xfrm>
            <a:off x="4975925" y="732775"/>
            <a:ext cx="3783600" cy="138600"/>
          </a:xfrm>
          <a:prstGeom prst="rect">
            <a:avLst/>
          </a:prstGeom>
        </p:spPr>
        <p:txBody>
          <a:bodyPr spcFirstLastPara="1" wrap="square" lIns="0" tIns="0" rIns="0" bIns="0" anchor="b" anchorCtr="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344" name="Google Shape;344;p31"/>
          <p:cNvSpPr txBox="1">
            <a:spLocks noGrp="1"/>
          </p:cNvSpPr>
          <p:nvPr>
            <p:ph type="subTitle" idx="5"/>
          </p:nvPr>
        </p:nvSpPr>
        <p:spPr>
          <a:xfrm>
            <a:off x="4975925" y="1647132"/>
            <a:ext cx="3783600" cy="1386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a:endParaRPr/>
          </a:p>
        </p:txBody>
      </p:sp>
      <p:sp>
        <p:nvSpPr>
          <p:cNvPr id="345" name="Google Shape;345;p31"/>
          <p:cNvSpPr txBox="1">
            <a:spLocks noGrp="1"/>
          </p:cNvSpPr>
          <p:nvPr>
            <p:ph type="subTitle" idx="6"/>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r chart background">
  <p:cSld name="CUSTOM_8">
    <p:spTree>
      <p:nvGrpSpPr>
        <p:cNvPr id="1" name="Shape 346"/>
        <p:cNvGrpSpPr/>
        <p:nvPr/>
      </p:nvGrpSpPr>
      <p:grpSpPr>
        <a:xfrm>
          <a:off x="0" y="0"/>
          <a:ext cx="0" cy="0"/>
          <a:chOff x="0" y="0"/>
          <a:chExt cx="0" cy="0"/>
        </a:xfrm>
      </p:grpSpPr>
      <p:grpSp>
        <p:nvGrpSpPr>
          <p:cNvPr id="347" name="Google Shape;347;p32"/>
          <p:cNvGrpSpPr/>
          <p:nvPr/>
        </p:nvGrpSpPr>
        <p:grpSpPr>
          <a:xfrm>
            <a:off x="49" y="514398"/>
            <a:ext cx="9144297" cy="4115162"/>
            <a:chOff x="-18500" y="514395"/>
            <a:chExt cx="9219900" cy="4115162"/>
          </a:xfrm>
        </p:grpSpPr>
        <p:cxnSp>
          <p:nvCxnSpPr>
            <p:cNvPr id="348" name="Google Shape;348;p32"/>
            <p:cNvCxnSpPr/>
            <p:nvPr/>
          </p:nvCxnSpPr>
          <p:spPr>
            <a:xfrm>
              <a:off x="-18500" y="1028790"/>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349" name="Google Shape;349;p32"/>
            <p:cNvCxnSpPr/>
            <p:nvPr/>
          </p:nvCxnSpPr>
          <p:spPr>
            <a:xfrm>
              <a:off x="-18500" y="4629557"/>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350" name="Google Shape;350;p32"/>
            <p:cNvCxnSpPr/>
            <p:nvPr/>
          </p:nvCxnSpPr>
          <p:spPr>
            <a:xfrm>
              <a:off x="-18500" y="4115162"/>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351" name="Google Shape;351;p32"/>
            <p:cNvCxnSpPr/>
            <p:nvPr/>
          </p:nvCxnSpPr>
          <p:spPr>
            <a:xfrm>
              <a:off x="-18500" y="3600767"/>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352" name="Google Shape;352;p32"/>
            <p:cNvCxnSpPr/>
            <p:nvPr/>
          </p:nvCxnSpPr>
          <p:spPr>
            <a:xfrm>
              <a:off x="-18500" y="3086371"/>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353" name="Google Shape;353;p32"/>
            <p:cNvCxnSpPr/>
            <p:nvPr/>
          </p:nvCxnSpPr>
          <p:spPr>
            <a:xfrm>
              <a:off x="-18500" y="2571976"/>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354" name="Google Shape;354;p32"/>
            <p:cNvCxnSpPr/>
            <p:nvPr/>
          </p:nvCxnSpPr>
          <p:spPr>
            <a:xfrm>
              <a:off x="-18500" y="2057581"/>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355" name="Google Shape;355;p32"/>
            <p:cNvCxnSpPr/>
            <p:nvPr/>
          </p:nvCxnSpPr>
          <p:spPr>
            <a:xfrm>
              <a:off x="-18500" y="1543186"/>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356" name="Google Shape;356;p32"/>
            <p:cNvCxnSpPr/>
            <p:nvPr/>
          </p:nvCxnSpPr>
          <p:spPr>
            <a:xfrm>
              <a:off x="-18500" y="514395"/>
              <a:ext cx="9219900" cy="0"/>
            </a:xfrm>
            <a:prstGeom prst="straightConnector1">
              <a:avLst/>
            </a:prstGeom>
            <a:noFill/>
            <a:ln w="9525" cap="flat" cmpd="sng">
              <a:solidFill>
                <a:schemeClr val="accent6"/>
              </a:solidFill>
              <a:prstDash val="solid"/>
              <a:round/>
              <a:headEnd type="none" w="med" len="med"/>
              <a:tailEnd type="none" w="med" len="med"/>
            </a:ln>
          </p:spPr>
        </p:cxnSp>
      </p:grpSp>
      <p:sp>
        <p:nvSpPr>
          <p:cNvPr id="357" name="Google Shape;357;p32"/>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358" name="Google Shape;358;p32"/>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9" name="Google Shape;359;p32"/>
          <p:cNvSpPr txBox="1">
            <a:spLocks noGrp="1"/>
          </p:cNvSpPr>
          <p:nvPr>
            <p:ph type="subTitle" idx="2"/>
          </p:nvPr>
        </p:nvSpPr>
        <p:spPr>
          <a:xfrm>
            <a:off x="361975" y="732775"/>
            <a:ext cx="4163100" cy="138600"/>
          </a:xfrm>
          <a:prstGeom prst="rect">
            <a:avLst/>
          </a:prstGeom>
        </p:spPr>
        <p:txBody>
          <a:bodyPr spcFirstLastPara="1" wrap="square" lIns="0" tIns="0" rIns="0" bIns="0" anchor="b" anchorCtr="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 you slide">
  <p:cSld name="CUSTOM_8_1">
    <p:bg>
      <p:bgPr>
        <a:solidFill>
          <a:schemeClr val="accent2"/>
        </a:solidFill>
        <a:effectLst/>
      </p:bgPr>
    </p:bg>
    <p:spTree>
      <p:nvGrpSpPr>
        <p:cNvPr id="1" name="Shape 360"/>
        <p:cNvGrpSpPr/>
        <p:nvPr/>
      </p:nvGrpSpPr>
      <p:grpSpPr>
        <a:xfrm>
          <a:off x="0" y="0"/>
          <a:ext cx="0" cy="0"/>
          <a:chOff x="0" y="0"/>
          <a:chExt cx="0" cy="0"/>
        </a:xfrm>
      </p:grpSpPr>
      <p:sp>
        <p:nvSpPr>
          <p:cNvPr id="361" name="Google Shape;361;p33"/>
          <p:cNvSpPr/>
          <p:nvPr/>
        </p:nvSpPr>
        <p:spPr>
          <a:xfrm>
            <a:off x="50" y="-300"/>
            <a:ext cx="67089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62" name="Google Shape;362;p33"/>
          <p:cNvSpPr txBox="1">
            <a:spLocks noGrp="1"/>
          </p:cNvSpPr>
          <p:nvPr>
            <p:ph type="title"/>
          </p:nvPr>
        </p:nvSpPr>
        <p:spPr>
          <a:xfrm>
            <a:off x="451472" y="2024100"/>
            <a:ext cx="4163100" cy="1372500"/>
          </a:xfrm>
          <a:prstGeom prst="rect">
            <a:avLst/>
          </a:prstGeom>
        </p:spPr>
        <p:txBody>
          <a:bodyPr spcFirstLastPara="1" wrap="square" lIns="0" tIns="0" rIns="0" bIns="0" anchor="b" anchorCtr="0">
            <a:noAutofit/>
          </a:bodyPr>
          <a:lstStyle>
            <a:lvl1pPr lvl="0">
              <a:lnSpc>
                <a:spcPct val="90000"/>
              </a:lnSpc>
              <a:spcBef>
                <a:spcPts val="0"/>
              </a:spcBef>
              <a:spcAft>
                <a:spcPts val="0"/>
              </a:spcAft>
              <a:buNone/>
              <a:defRPr sz="4200">
                <a:solidFill>
                  <a:schemeClr val="dk1"/>
                </a:solidFill>
              </a:defRPr>
            </a:lvl1pPr>
            <a:lvl2pPr lvl="1">
              <a:lnSpc>
                <a:spcPct val="90000"/>
              </a:lnSpc>
              <a:spcBef>
                <a:spcPts val="0"/>
              </a:spcBef>
              <a:spcAft>
                <a:spcPts val="0"/>
              </a:spcAft>
              <a:buNone/>
              <a:defRPr sz="4200">
                <a:solidFill>
                  <a:schemeClr val="dk1"/>
                </a:solidFill>
              </a:defRPr>
            </a:lvl2pPr>
            <a:lvl3pPr lvl="2">
              <a:lnSpc>
                <a:spcPct val="90000"/>
              </a:lnSpc>
              <a:spcBef>
                <a:spcPts val="0"/>
              </a:spcBef>
              <a:spcAft>
                <a:spcPts val="0"/>
              </a:spcAft>
              <a:buNone/>
              <a:defRPr sz="4200">
                <a:solidFill>
                  <a:schemeClr val="dk1"/>
                </a:solidFill>
              </a:defRPr>
            </a:lvl3pPr>
            <a:lvl4pPr lvl="3">
              <a:lnSpc>
                <a:spcPct val="90000"/>
              </a:lnSpc>
              <a:spcBef>
                <a:spcPts val="0"/>
              </a:spcBef>
              <a:spcAft>
                <a:spcPts val="0"/>
              </a:spcAft>
              <a:buNone/>
              <a:defRPr sz="4200">
                <a:solidFill>
                  <a:schemeClr val="dk1"/>
                </a:solidFill>
              </a:defRPr>
            </a:lvl4pPr>
            <a:lvl5pPr lvl="4">
              <a:lnSpc>
                <a:spcPct val="90000"/>
              </a:lnSpc>
              <a:spcBef>
                <a:spcPts val="0"/>
              </a:spcBef>
              <a:spcAft>
                <a:spcPts val="0"/>
              </a:spcAft>
              <a:buNone/>
              <a:defRPr sz="4200">
                <a:solidFill>
                  <a:schemeClr val="dk1"/>
                </a:solidFill>
              </a:defRPr>
            </a:lvl5pPr>
            <a:lvl6pPr lvl="5">
              <a:lnSpc>
                <a:spcPct val="90000"/>
              </a:lnSpc>
              <a:spcBef>
                <a:spcPts val="0"/>
              </a:spcBef>
              <a:spcAft>
                <a:spcPts val="0"/>
              </a:spcAft>
              <a:buNone/>
              <a:defRPr sz="4200">
                <a:solidFill>
                  <a:schemeClr val="dk1"/>
                </a:solidFill>
              </a:defRPr>
            </a:lvl6pPr>
            <a:lvl7pPr lvl="6">
              <a:lnSpc>
                <a:spcPct val="90000"/>
              </a:lnSpc>
              <a:spcBef>
                <a:spcPts val="0"/>
              </a:spcBef>
              <a:spcAft>
                <a:spcPts val="0"/>
              </a:spcAft>
              <a:buNone/>
              <a:defRPr sz="4200">
                <a:solidFill>
                  <a:schemeClr val="dk1"/>
                </a:solidFill>
              </a:defRPr>
            </a:lvl7pPr>
            <a:lvl8pPr lvl="7">
              <a:lnSpc>
                <a:spcPct val="90000"/>
              </a:lnSpc>
              <a:spcBef>
                <a:spcPts val="0"/>
              </a:spcBef>
              <a:spcAft>
                <a:spcPts val="0"/>
              </a:spcAft>
              <a:buNone/>
              <a:defRPr sz="4200">
                <a:solidFill>
                  <a:schemeClr val="dk1"/>
                </a:solidFill>
              </a:defRPr>
            </a:lvl8pPr>
            <a:lvl9pPr lvl="8">
              <a:lnSpc>
                <a:spcPct val="90000"/>
              </a:lnSpc>
              <a:spcBef>
                <a:spcPts val="0"/>
              </a:spcBef>
              <a:spcAft>
                <a:spcPts val="0"/>
              </a:spcAft>
              <a:buNone/>
              <a:defRPr sz="4200">
                <a:solidFill>
                  <a:schemeClr val="dk1"/>
                </a:solidFill>
              </a:defRPr>
            </a:lvl9pPr>
          </a:lstStyle>
          <a:p>
            <a:endParaRPr/>
          </a:p>
        </p:txBody>
      </p:sp>
      <p:sp>
        <p:nvSpPr>
          <p:cNvPr id="363" name="Google Shape;363;p33"/>
          <p:cNvSpPr txBox="1">
            <a:spLocks noGrp="1"/>
          </p:cNvSpPr>
          <p:nvPr>
            <p:ph type="subTitle" idx="1"/>
          </p:nvPr>
        </p:nvSpPr>
        <p:spPr>
          <a:xfrm>
            <a:off x="451475" y="3776250"/>
            <a:ext cx="4163100" cy="4269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1pPr>
            <a:lvl2pPr lvl="1">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2pPr>
            <a:lvl3pPr lvl="2">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3pPr>
            <a:lvl4pPr lvl="3">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4pPr>
            <a:lvl5pPr lvl="4">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5pPr>
            <a:lvl6pPr lvl="5">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6pPr>
            <a:lvl7pPr lvl="6">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7pPr>
            <a:lvl8pPr lvl="7">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8pPr>
            <a:lvl9pPr lvl="8">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64"/>
        <p:cNvGrpSpPr/>
        <p:nvPr/>
      </p:nvGrpSpPr>
      <p:grpSpPr>
        <a:xfrm>
          <a:off x="0" y="0"/>
          <a:ext cx="0" cy="0"/>
          <a:chOff x="0" y="0"/>
          <a:chExt cx="0" cy="0"/>
        </a:xfrm>
      </p:grpSpPr>
      <p:sp>
        <p:nvSpPr>
          <p:cNvPr id="365" name="Google Shape;365;p3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66" name="Google Shape;366;p3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67"/>
        <p:cNvGrpSpPr/>
        <p:nvPr/>
      </p:nvGrpSpPr>
      <p:grpSpPr>
        <a:xfrm>
          <a:off x="0" y="0"/>
          <a:ext cx="0" cy="0"/>
          <a:chOff x="0" y="0"/>
          <a:chExt cx="0" cy="0"/>
        </a:xfrm>
      </p:grpSpPr>
      <p:sp>
        <p:nvSpPr>
          <p:cNvPr id="368" name="Google Shape;368;p3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369"/>
        <p:cNvGrpSpPr/>
        <p:nvPr/>
      </p:nvGrpSpPr>
      <p:grpSpPr>
        <a:xfrm>
          <a:off x="0" y="0"/>
          <a:ext cx="0" cy="0"/>
          <a:chOff x="0" y="0"/>
          <a:chExt cx="0" cy="0"/>
        </a:xfrm>
      </p:grpSpPr>
      <p:sp>
        <p:nvSpPr>
          <p:cNvPr id="370" name="Google Shape;370;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372"/>
        <p:cNvGrpSpPr/>
        <p:nvPr/>
      </p:nvGrpSpPr>
      <p:grpSpPr>
        <a:xfrm>
          <a:off x="0" y="0"/>
          <a:ext cx="0" cy="0"/>
          <a:chOff x="0" y="0"/>
          <a:chExt cx="0" cy="0"/>
        </a:xfrm>
      </p:grpSpPr>
      <p:sp>
        <p:nvSpPr>
          <p:cNvPr id="373" name="Google Shape;37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4" name="Google Shape;374;p3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75" name="Google Shape;375;p3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76"/>
        <p:cNvGrpSpPr/>
        <p:nvPr/>
      </p:nvGrpSpPr>
      <p:grpSpPr>
        <a:xfrm>
          <a:off x="0" y="0"/>
          <a:ext cx="0" cy="0"/>
          <a:chOff x="0" y="0"/>
          <a:chExt cx="0" cy="0"/>
        </a:xfrm>
      </p:grpSpPr>
      <p:sp>
        <p:nvSpPr>
          <p:cNvPr id="377" name="Google Shape;377;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78"/>
        <p:cNvGrpSpPr/>
        <p:nvPr/>
      </p:nvGrpSpPr>
      <p:grpSpPr>
        <a:xfrm>
          <a:off x="0" y="0"/>
          <a:ext cx="0" cy="0"/>
          <a:chOff x="0" y="0"/>
          <a:chExt cx="0" cy="0"/>
        </a:xfrm>
      </p:grpSpPr>
      <p:sp>
        <p:nvSpPr>
          <p:cNvPr id="379" name="Google Shape;379;p3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80" name="Google Shape;380;p3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1"/>
        <p:cNvGrpSpPr/>
        <p:nvPr/>
      </p:nvGrpSpPr>
      <p:grpSpPr>
        <a:xfrm>
          <a:off x="0" y="0"/>
          <a:ext cx="0" cy="0"/>
          <a:chOff x="0" y="0"/>
          <a:chExt cx="0" cy="0"/>
        </a:xfrm>
      </p:grpSpPr>
      <p:sp>
        <p:nvSpPr>
          <p:cNvPr id="382" name="Google Shape;382;p4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agenda">
  <p:cSld name="BLANK_1_1_1_1_1_1_1_1_1_1_1">
    <p:bg>
      <p:bgPr>
        <a:solidFill>
          <a:schemeClr val="lt1"/>
        </a:solidFill>
        <a:effectLst/>
      </p:bgPr>
    </p:bg>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361975" y="2841984"/>
            <a:ext cx="3154800" cy="2196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a:endParaRPr/>
          </a:p>
        </p:txBody>
      </p:sp>
      <p:sp>
        <p:nvSpPr>
          <p:cNvPr id="28" name="Google Shape;28;p5"/>
          <p:cNvSpPr txBox="1">
            <a:spLocks noGrp="1"/>
          </p:cNvSpPr>
          <p:nvPr>
            <p:ph type="title"/>
          </p:nvPr>
        </p:nvSpPr>
        <p:spPr>
          <a:xfrm>
            <a:off x="361975" y="962100"/>
            <a:ext cx="4163100" cy="5877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3600">
                <a:solidFill>
                  <a:schemeClr val="dk1"/>
                </a:solidFill>
              </a:defRPr>
            </a:lvl1pPr>
            <a:lvl2pPr lvl="1">
              <a:lnSpc>
                <a:spcPct val="90000"/>
              </a:lnSpc>
              <a:spcBef>
                <a:spcPts val="0"/>
              </a:spcBef>
              <a:spcAft>
                <a:spcPts val="0"/>
              </a:spcAft>
              <a:buNone/>
              <a:defRPr sz="3600">
                <a:solidFill>
                  <a:schemeClr val="dk1"/>
                </a:solidFill>
              </a:defRPr>
            </a:lvl2pPr>
            <a:lvl3pPr lvl="2">
              <a:lnSpc>
                <a:spcPct val="90000"/>
              </a:lnSpc>
              <a:spcBef>
                <a:spcPts val="0"/>
              </a:spcBef>
              <a:spcAft>
                <a:spcPts val="0"/>
              </a:spcAft>
              <a:buNone/>
              <a:defRPr sz="3600">
                <a:solidFill>
                  <a:schemeClr val="dk1"/>
                </a:solidFill>
              </a:defRPr>
            </a:lvl3pPr>
            <a:lvl4pPr lvl="3">
              <a:lnSpc>
                <a:spcPct val="90000"/>
              </a:lnSpc>
              <a:spcBef>
                <a:spcPts val="0"/>
              </a:spcBef>
              <a:spcAft>
                <a:spcPts val="0"/>
              </a:spcAft>
              <a:buNone/>
              <a:defRPr sz="3600">
                <a:solidFill>
                  <a:schemeClr val="dk1"/>
                </a:solidFill>
              </a:defRPr>
            </a:lvl4pPr>
            <a:lvl5pPr lvl="4">
              <a:lnSpc>
                <a:spcPct val="90000"/>
              </a:lnSpc>
              <a:spcBef>
                <a:spcPts val="0"/>
              </a:spcBef>
              <a:spcAft>
                <a:spcPts val="0"/>
              </a:spcAft>
              <a:buNone/>
              <a:defRPr sz="3600">
                <a:solidFill>
                  <a:schemeClr val="dk1"/>
                </a:solidFill>
              </a:defRPr>
            </a:lvl5pPr>
            <a:lvl6pPr lvl="5">
              <a:lnSpc>
                <a:spcPct val="90000"/>
              </a:lnSpc>
              <a:spcBef>
                <a:spcPts val="0"/>
              </a:spcBef>
              <a:spcAft>
                <a:spcPts val="0"/>
              </a:spcAft>
              <a:buNone/>
              <a:defRPr sz="3600">
                <a:solidFill>
                  <a:schemeClr val="dk1"/>
                </a:solidFill>
              </a:defRPr>
            </a:lvl6pPr>
            <a:lvl7pPr lvl="6">
              <a:lnSpc>
                <a:spcPct val="90000"/>
              </a:lnSpc>
              <a:spcBef>
                <a:spcPts val="0"/>
              </a:spcBef>
              <a:spcAft>
                <a:spcPts val="0"/>
              </a:spcAft>
              <a:buNone/>
              <a:defRPr sz="3600">
                <a:solidFill>
                  <a:schemeClr val="dk1"/>
                </a:solidFill>
              </a:defRPr>
            </a:lvl7pPr>
            <a:lvl8pPr lvl="7">
              <a:lnSpc>
                <a:spcPct val="90000"/>
              </a:lnSpc>
              <a:spcBef>
                <a:spcPts val="0"/>
              </a:spcBef>
              <a:spcAft>
                <a:spcPts val="0"/>
              </a:spcAft>
              <a:buNone/>
              <a:defRPr sz="3600">
                <a:solidFill>
                  <a:schemeClr val="dk1"/>
                </a:solidFill>
              </a:defRPr>
            </a:lvl8pPr>
            <a:lvl9pPr lvl="8">
              <a:lnSpc>
                <a:spcPct val="90000"/>
              </a:lnSpc>
              <a:spcBef>
                <a:spcPts val="0"/>
              </a:spcBef>
              <a:spcAft>
                <a:spcPts val="0"/>
              </a:spcAft>
              <a:buNone/>
              <a:defRPr sz="3600">
                <a:solidFill>
                  <a:schemeClr val="dk1"/>
                </a:solidFill>
              </a:defRPr>
            </a:lvl9pPr>
          </a:lstStyle>
          <a:p>
            <a:endParaRPr/>
          </a:p>
        </p:txBody>
      </p:sp>
      <p:sp>
        <p:nvSpPr>
          <p:cNvPr id="29" name="Google Shape;29;p5"/>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5"/>
          <p:cNvSpPr txBox="1">
            <a:spLocks noGrp="1"/>
          </p:cNvSpPr>
          <p:nvPr>
            <p:ph type="subTitle" idx="2"/>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31" name="Google Shape;31;p5"/>
          <p:cNvSpPr txBox="1">
            <a:spLocks noGrp="1"/>
          </p:cNvSpPr>
          <p:nvPr>
            <p:ph type="subTitle" idx="3"/>
          </p:nvPr>
        </p:nvSpPr>
        <p:spPr>
          <a:xfrm>
            <a:off x="4909675" y="2841984"/>
            <a:ext cx="3154800" cy="2196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a:endParaRPr/>
          </a:p>
        </p:txBody>
      </p:sp>
      <p:sp>
        <p:nvSpPr>
          <p:cNvPr id="32" name="Google Shape;32;p5"/>
          <p:cNvSpPr txBox="1">
            <a:spLocks noGrp="1"/>
          </p:cNvSpPr>
          <p:nvPr>
            <p:ph type="subTitle" idx="4"/>
          </p:nvPr>
        </p:nvSpPr>
        <p:spPr>
          <a:xfrm>
            <a:off x="361975" y="3493626"/>
            <a:ext cx="3154800" cy="2196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a:endParaRPr/>
          </a:p>
        </p:txBody>
      </p:sp>
      <p:sp>
        <p:nvSpPr>
          <p:cNvPr id="33" name="Google Shape;33;p5"/>
          <p:cNvSpPr txBox="1">
            <a:spLocks noGrp="1"/>
          </p:cNvSpPr>
          <p:nvPr>
            <p:ph type="subTitle" idx="5"/>
          </p:nvPr>
        </p:nvSpPr>
        <p:spPr>
          <a:xfrm>
            <a:off x="4909675" y="3493626"/>
            <a:ext cx="3154800" cy="2196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a:endParaRPr/>
          </a:p>
        </p:txBody>
      </p:sp>
      <p:sp>
        <p:nvSpPr>
          <p:cNvPr id="34" name="Google Shape;34;p5"/>
          <p:cNvSpPr txBox="1">
            <a:spLocks noGrp="1"/>
          </p:cNvSpPr>
          <p:nvPr>
            <p:ph type="subTitle" idx="6"/>
          </p:nvPr>
        </p:nvSpPr>
        <p:spPr>
          <a:xfrm>
            <a:off x="361975" y="4145267"/>
            <a:ext cx="3154800" cy="2196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a:endParaRPr/>
          </a:p>
        </p:txBody>
      </p:sp>
      <p:sp>
        <p:nvSpPr>
          <p:cNvPr id="35" name="Google Shape;35;p5"/>
          <p:cNvSpPr txBox="1">
            <a:spLocks noGrp="1"/>
          </p:cNvSpPr>
          <p:nvPr>
            <p:ph type="subTitle" idx="7"/>
          </p:nvPr>
        </p:nvSpPr>
        <p:spPr>
          <a:xfrm>
            <a:off x="4909675" y="4145267"/>
            <a:ext cx="3154800" cy="2196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3"/>
        <p:cNvGrpSpPr/>
        <p:nvPr/>
      </p:nvGrpSpPr>
      <p:grpSpPr>
        <a:xfrm>
          <a:off x="0" y="0"/>
          <a:ext cx="0" cy="0"/>
          <a:chOff x="0" y="0"/>
          <a:chExt cx="0" cy="0"/>
        </a:xfrm>
      </p:grpSpPr>
      <p:sp>
        <p:nvSpPr>
          <p:cNvPr id="384" name="Google Shape;384;p4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5" name="Google Shape;385;p4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386" name="Google Shape;386;p4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87"/>
        <p:cNvGrpSpPr/>
        <p:nvPr/>
      </p:nvGrpSpPr>
      <p:grpSpPr>
        <a:xfrm>
          <a:off x="0" y="0"/>
          <a:ext cx="0" cy="0"/>
          <a:chOff x="0" y="0"/>
          <a:chExt cx="0" cy="0"/>
        </a:xfrm>
      </p:grpSpPr>
      <p:sp>
        <p:nvSpPr>
          <p:cNvPr id="388" name="Google Shape;388;p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89"/>
        <p:cNvGrpSpPr/>
        <p:nvPr/>
      </p:nvGrpSpPr>
      <p:grpSpPr>
        <a:xfrm>
          <a:off x="0" y="0"/>
          <a:ext cx="0" cy="0"/>
          <a:chOff x="0" y="0"/>
          <a:chExt cx="0" cy="0"/>
        </a:xfrm>
      </p:grpSpPr>
      <p:sp>
        <p:nvSpPr>
          <p:cNvPr id="390" name="Google Shape;390;p4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1" name="Google Shape;391;p4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92"/>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93"/>
        <p:cNvGrpSpPr/>
        <p:nvPr/>
      </p:nvGrpSpPr>
      <p:grpSpPr>
        <a:xfrm>
          <a:off x="0" y="0"/>
          <a:ext cx="0" cy="0"/>
          <a:chOff x="0" y="0"/>
          <a:chExt cx="0" cy="0"/>
        </a:xfrm>
      </p:grpSpPr>
      <p:sp>
        <p:nvSpPr>
          <p:cNvPr id="394" name="Google Shape;394;p45"/>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45"/>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96" name="Google Shape;396;p45"/>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97" name="Google Shape;397;p45"/>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98" name="Google Shape;398;p45"/>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99" name="Google Shape;399;p45"/>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00" name="Google Shape;400;p45"/>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401"/>
        <p:cNvGrpSpPr/>
        <p:nvPr/>
      </p:nvGrpSpPr>
      <p:grpSpPr>
        <a:xfrm>
          <a:off x="0" y="0"/>
          <a:ext cx="0" cy="0"/>
          <a:chOff x="0" y="0"/>
          <a:chExt cx="0" cy="0"/>
        </a:xfrm>
      </p:grpSpPr>
      <p:sp>
        <p:nvSpPr>
          <p:cNvPr id="402" name="Google Shape;402;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3" name="Google Shape;403;p46"/>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404" name="Google Shape;404;p46"/>
          <p:cNvSpPr>
            <a:spLocks noGrp="1"/>
          </p:cNvSpPr>
          <p:nvPr>
            <p:ph type="pic" idx="2"/>
          </p:nvPr>
        </p:nvSpPr>
        <p:spPr>
          <a:xfrm>
            <a:off x="4992024" y="1152775"/>
            <a:ext cx="3840300" cy="34164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405"/>
        <p:cNvGrpSpPr/>
        <p:nvPr/>
      </p:nvGrpSpPr>
      <p:grpSpPr>
        <a:xfrm>
          <a:off x="0" y="0"/>
          <a:ext cx="0" cy="0"/>
          <a:chOff x="0" y="0"/>
          <a:chExt cx="0" cy="0"/>
        </a:xfrm>
      </p:grpSpPr>
      <p:sp>
        <p:nvSpPr>
          <p:cNvPr id="406" name="Google Shape;406;p47"/>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07" name="Google Shape;407;p47"/>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408" name="Google Shape;408;p47"/>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09" name="Google Shape;409;p47"/>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10" name="Google Shape;410;p47"/>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411"/>
        <p:cNvGrpSpPr/>
        <p:nvPr/>
      </p:nvGrpSpPr>
      <p:grpSpPr>
        <a:xfrm>
          <a:off x="0" y="0"/>
          <a:ext cx="0" cy="0"/>
          <a:chOff x="0" y="0"/>
          <a:chExt cx="0" cy="0"/>
        </a:xfrm>
      </p:grpSpPr>
      <p:sp>
        <p:nvSpPr>
          <p:cNvPr id="412" name="Google Shape;412;p48"/>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413" name="Google Shape;413;p48"/>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14" name="Google Shape;414;p48"/>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15" name="Google Shape;415;p48"/>
          <p:cNvSpPr txBox="1">
            <a:spLocks noGrp="1"/>
          </p:cNvSpPr>
          <p:nvPr>
            <p:ph type="subTitle" idx="3"/>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16" name="Google Shape;416;p48"/>
          <p:cNvSpPr txBox="1">
            <a:spLocks noGrp="1"/>
          </p:cNvSpPr>
          <p:nvPr>
            <p:ph type="subTitle" idx="4"/>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17" name="Google Shape;417;p48"/>
          <p:cNvSpPr txBox="1">
            <a:spLocks noGrp="1"/>
          </p:cNvSpPr>
          <p:nvPr>
            <p:ph type="subTitle" idx="5"/>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18" name="Google Shape;418;p48"/>
          <p:cNvSpPr txBox="1">
            <a:spLocks noGrp="1"/>
          </p:cNvSpPr>
          <p:nvPr>
            <p:ph type="body" idx="6"/>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419"/>
        <p:cNvGrpSpPr/>
        <p:nvPr/>
      </p:nvGrpSpPr>
      <p:grpSpPr>
        <a:xfrm>
          <a:off x="0" y="0"/>
          <a:ext cx="0" cy="0"/>
          <a:chOff x="0" y="0"/>
          <a:chExt cx="0" cy="0"/>
        </a:xfrm>
      </p:grpSpPr>
      <p:sp>
        <p:nvSpPr>
          <p:cNvPr id="420" name="Google Shape;420;p49"/>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421" name="Google Shape;421;p49"/>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22" name="Google Shape;422;p49"/>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23" name="Google Shape;423;p49"/>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24" name="Google Shape;424;p49"/>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25" name="Google Shape;425;p49"/>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26" name="Google Shape;426;p49"/>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27" name="Google Shape;427;p49"/>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28" name="Google Shape;428;p49"/>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429"/>
        <p:cNvGrpSpPr/>
        <p:nvPr/>
      </p:nvGrpSpPr>
      <p:grpSpPr>
        <a:xfrm>
          <a:off x="0" y="0"/>
          <a:ext cx="0" cy="0"/>
          <a:chOff x="0" y="0"/>
          <a:chExt cx="0" cy="0"/>
        </a:xfrm>
      </p:grpSpPr>
      <p:sp>
        <p:nvSpPr>
          <p:cNvPr id="430" name="Google Shape;430;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1" name="Google Shape;431;p50"/>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big ideas - Horizontal - Light">
  <p:cSld name="BLANK_1_1_1_1_1_1_1_1_1_1_1_1_1_1_2">
    <p:bg>
      <p:bgPr>
        <a:solidFill>
          <a:schemeClr val="accent6"/>
        </a:solidFill>
        <a:effectLst/>
      </p:bgPr>
    </p:bg>
    <p:spTree>
      <p:nvGrpSpPr>
        <p:cNvPr id="1" name="Shape 36"/>
        <p:cNvGrpSpPr/>
        <p:nvPr/>
      </p:nvGrpSpPr>
      <p:grpSpPr>
        <a:xfrm>
          <a:off x="0" y="0"/>
          <a:ext cx="0" cy="0"/>
          <a:chOff x="0" y="0"/>
          <a:chExt cx="0" cy="0"/>
        </a:xfrm>
      </p:grpSpPr>
      <p:sp>
        <p:nvSpPr>
          <p:cNvPr id="37" name="Google Shape;37;p6"/>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u="sng"/>
          </a:p>
        </p:txBody>
      </p:sp>
      <p:sp>
        <p:nvSpPr>
          <p:cNvPr id="38" name="Google Shape;38;p6"/>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2"/>
          </p:nvPr>
        </p:nvSpPr>
        <p:spPr>
          <a:xfrm>
            <a:off x="4845475" y="1361028"/>
            <a:ext cx="3382500" cy="4314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lt1"/>
              </a:buClr>
              <a:buSzPts val="1000"/>
              <a:buFont typeface="DM Sans"/>
              <a:buChar char="●"/>
              <a:defRPr sz="1000"/>
            </a:lvl1pPr>
            <a:lvl2pPr marL="914400" lvl="1" indent="-292100">
              <a:spcBef>
                <a:spcPts val="800"/>
              </a:spcBef>
              <a:spcAft>
                <a:spcPts val="0"/>
              </a:spcAft>
              <a:buClr>
                <a:schemeClr val="lt1"/>
              </a:buClr>
              <a:buSzPts val="1000"/>
              <a:buFont typeface="DM Sans"/>
              <a:buChar char="○"/>
              <a:defRPr sz="1000"/>
            </a:lvl2pPr>
            <a:lvl3pPr marL="1371600" lvl="2" indent="-292100">
              <a:spcBef>
                <a:spcPts val="800"/>
              </a:spcBef>
              <a:spcAft>
                <a:spcPts val="0"/>
              </a:spcAft>
              <a:buClr>
                <a:schemeClr val="lt1"/>
              </a:buClr>
              <a:buSzPts val="1000"/>
              <a:buFont typeface="DM Sans"/>
              <a:buChar char="■"/>
              <a:defRPr sz="1000"/>
            </a:lvl3pPr>
            <a:lvl4pPr marL="1828800" lvl="3" indent="-292100">
              <a:spcBef>
                <a:spcPts val="800"/>
              </a:spcBef>
              <a:spcAft>
                <a:spcPts val="0"/>
              </a:spcAft>
              <a:buClr>
                <a:schemeClr val="lt1"/>
              </a:buClr>
              <a:buSzPts val="1000"/>
              <a:buFont typeface="DM Sans"/>
              <a:buChar char="●"/>
              <a:defRPr sz="1000"/>
            </a:lvl4pPr>
            <a:lvl5pPr marL="2286000" lvl="4" indent="-292100">
              <a:spcBef>
                <a:spcPts val="800"/>
              </a:spcBef>
              <a:spcAft>
                <a:spcPts val="0"/>
              </a:spcAft>
              <a:buClr>
                <a:schemeClr val="lt1"/>
              </a:buClr>
              <a:buSzPts val="1000"/>
              <a:buFont typeface="DM Sans"/>
              <a:buChar char="○"/>
              <a:defRPr sz="1000"/>
            </a:lvl5pPr>
            <a:lvl6pPr marL="2743200" lvl="5" indent="-292100">
              <a:spcBef>
                <a:spcPts val="800"/>
              </a:spcBef>
              <a:spcAft>
                <a:spcPts val="0"/>
              </a:spcAft>
              <a:buClr>
                <a:schemeClr val="lt1"/>
              </a:buClr>
              <a:buSzPts val="1000"/>
              <a:buFont typeface="DM Sans"/>
              <a:buChar char="■"/>
              <a:defRPr sz="1000"/>
            </a:lvl6pPr>
            <a:lvl7pPr marL="3200400" lvl="6" indent="-292100">
              <a:spcBef>
                <a:spcPts val="800"/>
              </a:spcBef>
              <a:spcAft>
                <a:spcPts val="0"/>
              </a:spcAft>
              <a:buClr>
                <a:schemeClr val="lt1"/>
              </a:buClr>
              <a:buSzPts val="1000"/>
              <a:buFont typeface="DM Sans"/>
              <a:buChar char="●"/>
              <a:defRPr sz="1000"/>
            </a:lvl7pPr>
            <a:lvl8pPr marL="3657600" lvl="7" indent="-292100">
              <a:spcBef>
                <a:spcPts val="800"/>
              </a:spcBef>
              <a:spcAft>
                <a:spcPts val="0"/>
              </a:spcAft>
              <a:buClr>
                <a:schemeClr val="lt1"/>
              </a:buClr>
              <a:buSzPts val="1000"/>
              <a:buFont typeface="DM Sans"/>
              <a:buChar char="○"/>
              <a:defRPr sz="1000"/>
            </a:lvl8pPr>
            <a:lvl9pPr marL="4114800" lvl="8" indent="-292100">
              <a:spcBef>
                <a:spcPts val="800"/>
              </a:spcBef>
              <a:spcAft>
                <a:spcPts val="800"/>
              </a:spcAft>
              <a:buClr>
                <a:schemeClr val="lt1"/>
              </a:buClr>
              <a:buSzPts val="1000"/>
              <a:buFont typeface="DM Sans"/>
              <a:buChar char="■"/>
              <a:defRPr sz="1000"/>
            </a:lvl9pPr>
          </a:lstStyle>
          <a:p>
            <a:endParaRPr/>
          </a:p>
        </p:txBody>
      </p:sp>
      <p:sp>
        <p:nvSpPr>
          <p:cNvPr id="40" name="Google Shape;40;p6"/>
          <p:cNvSpPr txBox="1">
            <a:spLocks noGrp="1"/>
          </p:cNvSpPr>
          <p:nvPr>
            <p:ph type="subTitle" idx="3"/>
          </p:nvPr>
        </p:nvSpPr>
        <p:spPr>
          <a:xfrm>
            <a:off x="4845475" y="1028377"/>
            <a:ext cx="3382500" cy="237600"/>
          </a:xfrm>
          <a:prstGeom prst="rect">
            <a:avLst/>
          </a:prstGeom>
        </p:spPr>
        <p:txBody>
          <a:bodyPr spcFirstLastPara="1" wrap="square" lIns="0" tIns="0" rIns="0" bIns="0" anchor="t" anchorCtr="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a:endParaRPr/>
          </a:p>
        </p:txBody>
      </p:sp>
      <p:sp>
        <p:nvSpPr>
          <p:cNvPr id="41" name="Google Shape;41;p6"/>
          <p:cNvSpPr txBox="1">
            <a:spLocks noGrp="1"/>
          </p:cNvSpPr>
          <p:nvPr>
            <p:ph type="body" idx="4"/>
          </p:nvPr>
        </p:nvSpPr>
        <p:spPr>
          <a:xfrm>
            <a:off x="4845475" y="2595865"/>
            <a:ext cx="3382500" cy="4314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dk1"/>
              </a:buClr>
              <a:buSzPts val="1000"/>
              <a:buFont typeface="DM Sans"/>
              <a:buChar char="●"/>
              <a:defRPr sz="1000">
                <a:solidFill>
                  <a:schemeClr val="dk1"/>
                </a:solidFill>
              </a:defRPr>
            </a:lvl1pPr>
            <a:lvl2pPr marL="914400" lvl="1" indent="-292100">
              <a:spcBef>
                <a:spcPts val="800"/>
              </a:spcBef>
              <a:spcAft>
                <a:spcPts val="0"/>
              </a:spcAft>
              <a:buClr>
                <a:schemeClr val="dk1"/>
              </a:buClr>
              <a:buSzPts val="1000"/>
              <a:buFont typeface="DM Sans"/>
              <a:buChar char="○"/>
              <a:defRPr sz="1000">
                <a:solidFill>
                  <a:schemeClr val="dk1"/>
                </a:solidFill>
              </a:defRPr>
            </a:lvl2pPr>
            <a:lvl3pPr marL="1371600" lvl="2" indent="-292100">
              <a:spcBef>
                <a:spcPts val="800"/>
              </a:spcBef>
              <a:spcAft>
                <a:spcPts val="0"/>
              </a:spcAft>
              <a:buClr>
                <a:schemeClr val="dk1"/>
              </a:buClr>
              <a:buSzPts val="1000"/>
              <a:buFont typeface="DM Sans"/>
              <a:buChar char="■"/>
              <a:defRPr sz="1000">
                <a:solidFill>
                  <a:schemeClr val="dk1"/>
                </a:solidFill>
              </a:defRPr>
            </a:lvl3pPr>
            <a:lvl4pPr marL="1828800" lvl="3" indent="-292100">
              <a:spcBef>
                <a:spcPts val="800"/>
              </a:spcBef>
              <a:spcAft>
                <a:spcPts val="0"/>
              </a:spcAft>
              <a:buClr>
                <a:schemeClr val="dk1"/>
              </a:buClr>
              <a:buSzPts val="1000"/>
              <a:buFont typeface="DM Sans"/>
              <a:buChar char="●"/>
              <a:defRPr sz="1000">
                <a:solidFill>
                  <a:schemeClr val="dk1"/>
                </a:solidFill>
              </a:defRPr>
            </a:lvl4pPr>
            <a:lvl5pPr marL="2286000" lvl="4" indent="-292100">
              <a:spcBef>
                <a:spcPts val="800"/>
              </a:spcBef>
              <a:spcAft>
                <a:spcPts val="0"/>
              </a:spcAft>
              <a:buClr>
                <a:schemeClr val="dk1"/>
              </a:buClr>
              <a:buSzPts val="1000"/>
              <a:buFont typeface="DM Sans"/>
              <a:buChar char="○"/>
              <a:defRPr sz="1000">
                <a:solidFill>
                  <a:schemeClr val="dk1"/>
                </a:solidFill>
              </a:defRPr>
            </a:lvl5pPr>
            <a:lvl6pPr marL="2743200" lvl="5" indent="-292100">
              <a:spcBef>
                <a:spcPts val="800"/>
              </a:spcBef>
              <a:spcAft>
                <a:spcPts val="0"/>
              </a:spcAft>
              <a:buClr>
                <a:schemeClr val="dk1"/>
              </a:buClr>
              <a:buSzPts val="1000"/>
              <a:buFont typeface="DM Sans"/>
              <a:buChar char="■"/>
              <a:defRPr sz="1000">
                <a:solidFill>
                  <a:schemeClr val="dk1"/>
                </a:solidFill>
              </a:defRPr>
            </a:lvl6pPr>
            <a:lvl7pPr marL="3200400" lvl="6" indent="-292100">
              <a:spcBef>
                <a:spcPts val="800"/>
              </a:spcBef>
              <a:spcAft>
                <a:spcPts val="0"/>
              </a:spcAft>
              <a:buClr>
                <a:schemeClr val="dk1"/>
              </a:buClr>
              <a:buSzPts val="1000"/>
              <a:buFont typeface="DM Sans"/>
              <a:buChar char="●"/>
              <a:defRPr sz="1000">
                <a:solidFill>
                  <a:schemeClr val="dk1"/>
                </a:solidFill>
              </a:defRPr>
            </a:lvl7pPr>
            <a:lvl8pPr marL="3657600" lvl="7" indent="-292100">
              <a:spcBef>
                <a:spcPts val="800"/>
              </a:spcBef>
              <a:spcAft>
                <a:spcPts val="0"/>
              </a:spcAft>
              <a:buClr>
                <a:schemeClr val="dk1"/>
              </a:buClr>
              <a:buSzPts val="1000"/>
              <a:buFont typeface="DM Sans"/>
              <a:buChar char="○"/>
              <a:defRPr sz="1000">
                <a:solidFill>
                  <a:schemeClr val="dk1"/>
                </a:solidFill>
              </a:defRPr>
            </a:lvl8pPr>
            <a:lvl9pPr marL="4114800" lvl="8" indent="-292100">
              <a:spcBef>
                <a:spcPts val="800"/>
              </a:spcBef>
              <a:spcAft>
                <a:spcPts val="800"/>
              </a:spcAft>
              <a:buClr>
                <a:schemeClr val="dk1"/>
              </a:buClr>
              <a:buSzPts val="1000"/>
              <a:buFont typeface="DM Sans"/>
              <a:buChar char="■"/>
              <a:defRPr sz="1000">
                <a:solidFill>
                  <a:schemeClr val="dk1"/>
                </a:solidFill>
              </a:defRPr>
            </a:lvl9pPr>
          </a:lstStyle>
          <a:p>
            <a:endParaRPr/>
          </a:p>
        </p:txBody>
      </p:sp>
      <p:sp>
        <p:nvSpPr>
          <p:cNvPr id="42" name="Google Shape;42;p6"/>
          <p:cNvSpPr txBox="1">
            <a:spLocks noGrp="1"/>
          </p:cNvSpPr>
          <p:nvPr>
            <p:ph type="subTitle" idx="5"/>
          </p:nvPr>
        </p:nvSpPr>
        <p:spPr>
          <a:xfrm>
            <a:off x="4845475" y="2263215"/>
            <a:ext cx="3382500" cy="237600"/>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a:endParaRPr/>
          </a:p>
        </p:txBody>
      </p:sp>
      <p:sp>
        <p:nvSpPr>
          <p:cNvPr id="43" name="Google Shape;43;p6"/>
          <p:cNvSpPr txBox="1">
            <a:spLocks noGrp="1"/>
          </p:cNvSpPr>
          <p:nvPr>
            <p:ph type="body" idx="6"/>
          </p:nvPr>
        </p:nvSpPr>
        <p:spPr>
          <a:xfrm>
            <a:off x="4845475" y="3870078"/>
            <a:ext cx="3382500" cy="431400"/>
          </a:xfrm>
          <a:prstGeom prst="rect">
            <a:avLst/>
          </a:prstGeom>
        </p:spPr>
        <p:txBody>
          <a:bodyPr spcFirstLastPara="1" wrap="square" lIns="0" tIns="0" rIns="0" bIns="0" anchor="t" anchorCtr="0">
            <a:spAutoFit/>
          </a:bodyPr>
          <a:lstStyle>
            <a:lvl1pPr marL="457200" lvl="0" indent="-292100">
              <a:lnSpc>
                <a:spcPct val="100000"/>
              </a:lnSpc>
              <a:spcBef>
                <a:spcPts val="0"/>
              </a:spcBef>
              <a:spcAft>
                <a:spcPts val="0"/>
              </a:spcAft>
              <a:buClr>
                <a:schemeClr val="dk1"/>
              </a:buClr>
              <a:buSzPts val="1000"/>
              <a:buFont typeface="DM Sans"/>
              <a:buChar char="●"/>
              <a:defRPr sz="1000">
                <a:solidFill>
                  <a:schemeClr val="dk1"/>
                </a:solidFill>
              </a:defRPr>
            </a:lvl1pPr>
            <a:lvl2pPr marL="914400" lvl="1" indent="-292100">
              <a:lnSpc>
                <a:spcPct val="100000"/>
              </a:lnSpc>
              <a:spcBef>
                <a:spcPts val="800"/>
              </a:spcBef>
              <a:spcAft>
                <a:spcPts val="0"/>
              </a:spcAft>
              <a:buClr>
                <a:schemeClr val="dk1"/>
              </a:buClr>
              <a:buSzPts val="1000"/>
              <a:buFont typeface="DM Sans"/>
              <a:buChar char="○"/>
              <a:defRPr sz="1000">
                <a:solidFill>
                  <a:schemeClr val="dk1"/>
                </a:solidFill>
              </a:defRPr>
            </a:lvl2pPr>
            <a:lvl3pPr marL="1371600" lvl="2" indent="-292100">
              <a:lnSpc>
                <a:spcPct val="100000"/>
              </a:lnSpc>
              <a:spcBef>
                <a:spcPts val="800"/>
              </a:spcBef>
              <a:spcAft>
                <a:spcPts val="0"/>
              </a:spcAft>
              <a:buClr>
                <a:schemeClr val="dk1"/>
              </a:buClr>
              <a:buSzPts val="1000"/>
              <a:buFont typeface="DM Sans"/>
              <a:buChar char="■"/>
              <a:defRPr sz="1000">
                <a:solidFill>
                  <a:schemeClr val="dk1"/>
                </a:solidFill>
              </a:defRPr>
            </a:lvl3pPr>
            <a:lvl4pPr marL="1828800" lvl="3" indent="-292100">
              <a:lnSpc>
                <a:spcPct val="100000"/>
              </a:lnSpc>
              <a:spcBef>
                <a:spcPts val="800"/>
              </a:spcBef>
              <a:spcAft>
                <a:spcPts val="0"/>
              </a:spcAft>
              <a:buClr>
                <a:schemeClr val="dk1"/>
              </a:buClr>
              <a:buSzPts val="1000"/>
              <a:buFont typeface="DM Sans"/>
              <a:buChar char="●"/>
              <a:defRPr sz="1000">
                <a:solidFill>
                  <a:schemeClr val="dk1"/>
                </a:solidFill>
              </a:defRPr>
            </a:lvl4pPr>
            <a:lvl5pPr marL="2286000" lvl="4" indent="-292100">
              <a:lnSpc>
                <a:spcPct val="100000"/>
              </a:lnSpc>
              <a:spcBef>
                <a:spcPts val="800"/>
              </a:spcBef>
              <a:spcAft>
                <a:spcPts val="0"/>
              </a:spcAft>
              <a:buClr>
                <a:schemeClr val="dk1"/>
              </a:buClr>
              <a:buSzPts val="1000"/>
              <a:buFont typeface="DM Sans"/>
              <a:buChar char="○"/>
              <a:defRPr sz="1000">
                <a:solidFill>
                  <a:schemeClr val="dk1"/>
                </a:solidFill>
              </a:defRPr>
            </a:lvl5pPr>
            <a:lvl6pPr marL="2743200" lvl="5" indent="-292100">
              <a:lnSpc>
                <a:spcPct val="100000"/>
              </a:lnSpc>
              <a:spcBef>
                <a:spcPts val="800"/>
              </a:spcBef>
              <a:spcAft>
                <a:spcPts val="0"/>
              </a:spcAft>
              <a:buClr>
                <a:schemeClr val="dk1"/>
              </a:buClr>
              <a:buSzPts val="1000"/>
              <a:buFont typeface="DM Sans"/>
              <a:buChar char="■"/>
              <a:defRPr sz="1000">
                <a:solidFill>
                  <a:schemeClr val="dk1"/>
                </a:solidFill>
              </a:defRPr>
            </a:lvl6pPr>
            <a:lvl7pPr marL="3200400" lvl="6" indent="-292100">
              <a:lnSpc>
                <a:spcPct val="100000"/>
              </a:lnSpc>
              <a:spcBef>
                <a:spcPts val="800"/>
              </a:spcBef>
              <a:spcAft>
                <a:spcPts val="0"/>
              </a:spcAft>
              <a:buClr>
                <a:schemeClr val="dk1"/>
              </a:buClr>
              <a:buSzPts val="1000"/>
              <a:buFont typeface="DM Sans"/>
              <a:buChar char="●"/>
              <a:defRPr sz="1000">
                <a:solidFill>
                  <a:schemeClr val="dk1"/>
                </a:solidFill>
              </a:defRPr>
            </a:lvl7pPr>
            <a:lvl8pPr marL="3657600" lvl="7" indent="-292100">
              <a:lnSpc>
                <a:spcPct val="100000"/>
              </a:lnSpc>
              <a:spcBef>
                <a:spcPts val="800"/>
              </a:spcBef>
              <a:spcAft>
                <a:spcPts val="0"/>
              </a:spcAft>
              <a:buClr>
                <a:schemeClr val="dk1"/>
              </a:buClr>
              <a:buSzPts val="1000"/>
              <a:buFont typeface="DM Sans"/>
              <a:buChar char="○"/>
              <a:defRPr sz="1000">
                <a:solidFill>
                  <a:schemeClr val="dk1"/>
                </a:solidFill>
              </a:defRPr>
            </a:lvl8pPr>
            <a:lvl9pPr marL="4114800" lvl="8" indent="-292100">
              <a:lnSpc>
                <a:spcPct val="100000"/>
              </a:lnSpc>
              <a:spcBef>
                <a:spcPts val="800"/>
              </a:spcBef>
              <a:spcAft>
                <a:spcPts val="800"/>
              </a:spcAft>
              <a:buClr>
                <a:schemeClr val="dk1"/>
              </a:buClr>
              <a:buSzPts val="1000"/>
              <a:buFont typeface="DM Sans"/>
              <a:buChar char="■"/>
              <a:defRPr sz="1000">
                <a:solidFill>
                  <a:schemeClr val="dk1"/>
                </a:solidFill>
              </a:defRPr>
            </a:lvl9pPr>
          </a:lstStyle>
          <a:p>
            <a:endParaRPr/>
          </a:p>
        </p:txBody>
      </p:sp>
      <p:sp>
        <p:nvSpPr>
          <p:cNvPr id="44" name="Google Shape;44;p6"/>
          <p:cNvSpPr txBox="1">
            <a:spLocks noGrp="1"/>
          </p:cNvSpPr>
          <p:nvPr>
            <p:ph type="subTitle" idx="7"/>
          </p:nvPr>
        </p:nvSpPr>
        <p:spPr>
          <a:xfrm>
            <a:off x="4845475" y="3537427"/>
            <a:ext cx="3382500" cy="237600"/>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a:endParaRPr/>
          </a:p>
        </p:txBody>
      </p:sp>
      <p:sp>
        <p:nvSpPr>
          <p:cNvPr id="45" name="Google Shape;45;p6"/>
          <p:cNvSpPr txBox="1">
            <a:spLocks noGrp="1"/>
          </p:cNvSpPr>
          <p:nvPr>
            <p:ph type="title"/>
          </p:nvPr>
        </p:nvSpPr>
        <p:spPr>
          <a:xfrm>
            <a:off x="361975" y="988555"/>
            <a:ext cx="3860100" cy="5877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2200"/>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a:endParaRPr/>
          </a:p>
        </p:txBody>
      </p:sp>
      <p:sp>
        <p:nvSpPr>
          <p:cNvPr id="46" name="Google Shape;46;p6"/>
          <p:cNvSpPr txBox="1">
            <a:spLocks noGrp="1"/>
          </p:cNvSpPr>
          <p:nvPr>
            <p:ph type="subTitle" idx="8"/>
          </p:nvPr>
        </p:nvSpPr>
        <p:spPr>
          <a:xfrm>
            <a:off x="361975" y="732775"/>
            <a:ext cx="3860100" cy="138600"/>
          </a:xfrm>
          <a:prstGeom prst="rect">
            <a:avLst/>
          </a:prstGeom>
        </p:spPr>
        <p:txBody>
          <a:bodyPr spcFirstLastPara="1" wrap="square" lIns="0" tIns="0" rIns="0" bIns="0" anchor="b" anchorCtr="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432"/>
        <p:cNvGrpSpPr/>
        <p:nvPr/>
      </p:nvGrpSpPr>
      <p:grpSpPr>
        <a:xfrm>
          <a:off x="0" y="0"/>
          <a:ext cx="0" cy="0"/>
          <a:chOff x="0" y="0"/>
          <a:chExt cx="0" cy="0"/>
        </a:xfrm>
      </p:grpSpPr>
      <p:sp>
        <p:nvSpPr>
          <p:cNvPr id="433" name="Google Shape;433;p51"/>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434" name="Google Shape;434;p51"/>
          <p:cNvSpPr>
            <a:spLocks noGrp="1"/>
          </p:cNvSpPr>
          <p:nvPr>
            <p:ph type="pic" idx="2"/>
          </p:nvPr>
        </p:nvSpPr>
        <p:spPr>
          <a:xfrm>
            <a:off x="4804825" y="1133300"/>
            <a:ext cx="4027500" cy="2392800"/>
          </a:xfrm>
          <a:prstGeom prst="rect">
            <a:avLst/>
          </a:prstGeom>
          <a:noFill/>
          <a:ln>
            <a:noFill/>
          </a:ln>
        </p:spPr>
      </p:sp>
      <p:sp>
        <p:nvSpPr>
          <p:cNvPr id="435" name="Google Shape;435;p51"/>
          <p:cNvSpPr>
            <a:spLocks noGrp="1"/>
          </p:cNvSpPr>
          <p:nvPr>
            <p:ph type="pic" idx="3"/>
          </p:nvPr>
        </p:nvSpPr>
        <p:spPr>
          <a:xfrm>
            <a:off x="311725" y="1133300"/>
            <a:ext cx="4027500" cy="2392800"/>
          </a:xfrm>
          <a:prstGeom prst="rect">
            <a:avLst/>
          </a:prstGeom>
          <a:noFill/>
          <a:ln>
            <a:noFill/>
          </a:ln>
        </p:spPr>
      </p:sp>
      <p:sp>
        <p:nvSpPr>
          <p:cNvPr id="436" name="Google Shape;436;p51"/>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37" name="Google Shape;437;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51"/>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39" name="Google Shape;439;p51"/>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440"/>
        <p:cNvGrpSpPr/>
        <p:nvPr/>
      </p:nvGrpSpPr>
      <p:grpSpPr>
        <a:xfrm>
          <a:off x="0" y="0"/>
          <a:ext cx="0" cy="0"/>
          <a:chOff x="0" y="0"/>
          <a:chExt cx="0" cy="0"/>
        </a:xfrm>
      </p:grpSpPr>
      <p:sp>
        <p:nvSpPr>
          <p:cNvPr id="441" name="Google Shape;441;p52"/>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442" name="Google Shape;442;p52"/>
          <p:cNvSpPr>
            <a:spLocks noGrp="1"/>
          </p:cNvSpPr>
          <p:nvPr>
            <p:ph type="pic" idx="2"/>
          </p:nvPr>
        </p:nvSpPr>
        <p:spPr>
          <a:xfrm>
            <a:off x="6205225" y="1128325"/>
            <a:ext cx="2627100" cy="2273100"/>
          </a:xfrm>
          <a:prstGeom prst="rect">
            <a:avLst/>
          </a:prstGeom>
          <a:noFill/>
          <a:ln>
            <a:noFill/>
          </a:ln>
        </p:spPr>
      </p:sp>
      <p:sp>
        <p:nvSpPr>
          <p:cNvPr id="443" name="Google Shape;443;p52"/>
          <p:cNvSpPr>
            <a:spLocks noGrp="1"/>
          </p:cNvSpPr>
          <p:nvPr>
            <p:ph type="pic" idx="3"/>
          </p:nvPr>
        </p:nvSpPr>
        <p:spPr>
          <a:xfrm>
            <a:off x="311725" y="1128325"/>
            <a:ext cx="2627100" cy="2273100"/>
          </a:xfrm>
          <a:prstGeom prst="rect">
            <a:avLst/>
          </a:prstGeom>
          <a:noFill/>
          <a:ln>
            <a:noFill/>
          </a:ln>
        </p:spPr>
      </p:sp>
      <p:sp>
        <p:nvSpPr>
          <p:cNvPr id="444" name="Google Shape;444;p52"/>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45" name="Google Shape;445;p52"/>
          <p:cNvSpPr>
            <a:spLocks noGrp="1"/>
          </p:cNvSpPr>
          <p:nvPr>
            <p:ph type="pic" idx="5"/>
          </p:nvPr>
        </p:nvSpPr>
        <p:spPr>
          <a:xfrm>
            <a:off x="3255250" y="1128325"/>
            <a:ext cx="2627100" cy="2273100"/>
          </a:xfrm>
          <a:prstGeom prst="rect">
            <a:avLst/>
          </a:prstGeom>
          <a:noFill/>
          <a:ln>
            <a:noFill/>
          </a:ln>
        </p:spPr>
      </p:sp>
      <p:sp>
        <p:nvSpPr>
          <p:cNvPr id="446" name="Google Shape;446;p52"/>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47" name="Google Shape;447;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8" name="Google Shape;448;p52"/>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49" name="Google Shape;449;p52"/>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50" name="Google Shape;450;p52"/>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451"/>
        <p:cNvGrpSpPr/>
        <p:nvPr/>
      </p:nvGrpSpPr>
      <p:grpSpPr>
        <a:xfrm>
          <a:off x="0" y="0"/>
          <a:ext cx="0" cy="0"/>
          <a:chOff x="0" y="0"/>
          <a:chExt cx="0" cy="0"/>
        </a:xfrm>
      </p:grpSpPr>
      <p:sp>
        <p:nvSpPr>
          <p:cNvPr id="452" name="Google Shape;452;p53"/>
          <p:cNvSpPr>
            <a:spLocks noGrp="1"/>
          </p:cNvSpPr>
          <p:nvPr>
            <p:ph type="pic" idx="2"/>
          </p:nvPr>
        </p:nvSpPr>
        <p:spPr>
          <a:xfrm>
            <a:off x="311700" y="445025"/>
            <a:ext cx="8520600" cy="42183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453"/>
        <p:cNvGrpSpPr/>
        <p:nvPr/>
      </p:nvGrpSpPr>
      <p:grpSpPr>
        <a:xfrm>
          <a:off x="0" y="0"/>
          <a:ext cx="0" cy="0"/>
          <a:chOff x="0" y="0"/>
          <a:chExt cx="0" cy="0"/>
        </a:xfrm>
      </p:grpSpPr>
      <p:sp>
        <p:nvSpPr>
          <p:cNvPr id="454" name="Google Shape;454;p54"/>
          <p:cNvSpPr>
            <a:spLocks noGrp="1"/>
          </p:cNvSpPr>
          <p:nvPr>
            <p:ph type="pic" idx="2"/>
          </p:nvPr>
        </p:nvSpPr>
        <p:spPr>
          <a:xfrm>
            <a:off x="3389600" y="118913"/>
            <a:ext cx="1643700" cy="1535100"/>
          </a:xfrm>
          <a:prstGeom prst="rect">
            <a:avLst/>
          </a:prstGeom>
          <a:noFill/>
          <a:ln>
            <a:noFill/>
          </a:ln>
        </p:spPr>
      </p:sp>
      <p:sp>
        <p:nvSpPr>
          <p:cNvPr id="455" name="Google Shape;455;p54"/>
          <p:cNvSpPr>
            <a:spLocks noGrp="1"/>
          </p:cNvSpPr>
          <p:nvPr>
            <p:ph type="pic" idx="3"/>
          </p:nvPr>
        </p:nvSpPr>
        <p:spPr>
          <a:xfrm>
            <a:off x="5195935" y="118913"/>
            <a:ext cx="1643700" cy="1535100"/>
          </a:xfrm>
          <a:prstGeom prst="rect">
            <a:avLst/>
          </a:prstGeom>
          <a:noFill/>
          <a:ln>
            <a:noFill/>
          </a:ln>
        </p:spPr>
      </p:sp>
      <p:sp>
        <p:nvSpPr>
          <p:cNvPr id="456" name="Google Shape;456;p54"/>
          <p:cNvSpPr>
            <a:spLocks noGrp="1"/>
          </p:cNvSpPr>
          <p:nvPr>
            <p:ph type="pic" idx="4"/>
          </p:nvPr>
        </p:nvSpPr>
        <p:spPr>
          <a:xfrm>
            <a:off x="7002270" y="118913"/>
            <a:ext cx="1643700" cy="1535100"/>
          </a:xfrm>
          <a:prstGeom prst="rect">
            <a:avLst/>
          </a:prstGeom>
          <a:noFill/>
          <a:ln>
            <a:noFill/>
          </a:ln>
        </p:spPr>
      </p:sp>
      <p:sp>
        <p:nvSpPr>
          <p:cNvPr id="457" name="Google Shape;457;p54"/>
          <p:cNvSpPr>
            <a:spLocks noGrp="1"/>
          </p:cNvSpPr>
          <p:nvPr>
            <p:ph type="pic" idx="5"/>
          </p:nvPr>
        </p:nvSpPr>
        <p:spPr>
          <a:xfrm>
            <a:off x="3389588" y="1804212"/>
            <a:ext cx="1643700" cy="1535100"/>
          </a:xfrm>
          <a:prstGeom prst="rect">
            <a:avLst/>
          </a:prstGeom>
          <a:noFill/>
          <a:ln>
            <a:noFill/>
          </a:ln>
        </p:spPr>
      </p:sp>
      <p:sp>
        <p:nvSpPr>
          <p:cNvPr id="458" name="Google Shape;458;p54"/>
          <p:cNvSpPr>
            <a:spLocks noGrp="1"/>
          </p:cNvSpPr>
          <p:nvPr>
            <p:ph type="pic" idx="6"/>
          </p:nvPr>
        </p:nvSpPr>
        <p:spPr>
          <a:xfrm>
            <a:off x="5195922" y="1804212"/>
            <a:ext cx="1643700" cy="1535100"/>
          </a:xfrm>
          <a:prstGeom prst="rect">
            <a:avLst/>
          </a:prstGeom>
          <a:noFill/>
          <a:ln>
            <a:noFill/>
          </a:ln>
        </p:spPr>
      </p:sp>
      <p:sp>
        <p:nvSpPr>
          <p:cNvPr id="459" name="Google Shape;459;p54"/>
          <p:cNvSpPr>
            <a:spLocks noGrp="1"/>
          </p:cNvSpPr>
          <p:nvPr>
            <p:ph type="pic" idx="7"/>
          </p:nvPr>
        </p:nvSpPr>
        <p:spPr>
          <a:xfrm>
            <a:off x="7002257" y="1804212"/>
            <a:ext cx="1643700" cy="1535100"/>
          </a:xfrm>
          <a:prstGeom prst="rect">
            <a:avLst/>
          </a:prstGeom>
          <a:noFill/>
          <a:ln>
            <a:noFill/>
          </a:ln>
        </p:spPr>
      </p:sp>
      <p:sp>
        <p:nvSpPr>
          <p:cNvPr id="460" name="Google Shape;460;p54"/>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1" name="Google Shape;461;p54"/>
          <p:cNvSpPr>
            <a:spLocks noGrp="1"/>
          </p:cNvSpPr>
          <p:nvPr>
            <p:ph type="pic" idx="8"/>
          </p:nvPr>
        </p:nvSpPr>
        <p:spPr>
          <a:xfrm>
            <a:off x="3389588" y="3489487"/>
            <a:ext cx="1643700" cy="1535100"/>
          </a:xfrm>
          <a:prstGeom prst="rect">
            <a:avLst/>
          </a:prstGeom>
          <a:noFill/>
          <a:ln>
            <a:noFill/>
          </a:ln>
        </p:spPr>
      </p:sp>
      <p:sp>
        <p:nvSpPr>
          <p:cNvPr id="462" name="Google Shape;462;p54"/>
          <p:cNvSpPr>
            <a:spLocks noGrp="1"/>
          </p:cNvSpPr>
          <p:nvPr>
            <p:ph type="pic" idx="9"/>
          </p:nvPr>
        </p:nvSpPr>
        <p:spPr>
          <a:xfrm>
            <a:off x="5195922" y="3489487"/>
            <a:ext cx="1643700" cy="1535100"/>
          </a:xfrm>
          <a:prstGeom prst="rect">
            <a:avLst/>
          </a:prstGeom>
          <a:noFill/>
          <a:ln>
            <a:noFill/>
          </a:ln>
        </p:spPr>
      </p:sp>
      <p:sp>
        <p:nvSpPr>
          <p:cNvPr id="463" name="Google Shape;463;p54"/>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big ideas - Horizontal - Light - Alt 1">
  <p:cSld name="BLANK_1_1_1_1_1_1_1_1_1_1_1_1_1_1_2_2">
    <p:bg>
      <p:bgPr>
        <a:solidFill>
          <a:schemeClr val="accent6"/>
        </a:solidFill>
        <a:effectLst/>
      </p:bgPr>
    </p:bg>
    <p:spTree>
      <p:nvGrpSpPr>
        <p:cNvPr id="1" name="Shape 47"/>
        <p:cNvGrpSpPr/>
        <p:nvPr/>
      </p:nvGrpSpPr>
      <p:grpSpPr>
        <a:xfrm>
          <a:off x="0" y="0"/>
          <a:ext cx="0" cy="0"/>
          <a:chOff x="0" y="0"/>
          <a:chExt cx="0" cy="0"/>
        </a:xfrm>
      </p:grpSpPr>
      <p:sp>
        <p:nvSpPr>
          <p:cNvPr id="48" name="Google Shape;48;p7"/>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body" idx="2"/>
          </p:nvPr>
        </p:nvSpPr>
        <p:spPr>
          <a:xfrm>
            <a:off x="4845475" y="998689"/>
            <a:ext cx="3382500" cy="5877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lt1"/>
              </a:buClr>
              <a:buSzPts val="1000"/>
              <a:buFont typeface="DM Sans"/>
              <a:buChar char="●"/>
              <a:defRPr sz="1000"/>
            </a:lvl1pPr>
            <a:lvl2pPr marL="914400" lvl="1" indent="-292100">
              <a:spcBef>
                <a:spcPts val="800"/>
              </a:spcBef>
              <a:spcAft>
                <a:spcPts val="0"/>
              </a:spcAft>
              <a:buClr>
                <a:schemeClr val="lt1"/>
              </a:buClr>
              <a:buSzPts val="1000"/>
              <a:buFont typeface="DM Sans"/>
              <a:buChar char="○"/>
              <a:defRPr sz="1000"/>
            </a:lvl2pPr>
            <a:lvl3pPr marL="1371600" lvl="2" indent="-292100">
              <a:spcBef>
                <a:spcPts val="800"/>
              </a:spcBef>
              <a:spcAft>
                <a:spcPts val="0"/>
              </a:spcAft>
              <a:buClr>
                <a:schemeClr val="lt1"/>
              </a:buClr>
              <a:buSzPts val="1000"/>
              <a:buFont typeface="DM Sans"/>
              <a:buChar char="■"/>
              <a:defRPr sz="1000"/>
            </a:lvl3pPr>
            <a:lvl4pPr marL="1828800" lvl="3" indent="-292100">
              <a:spcBef>
                <a:spcPts val="800"/>
              </a:spcBef>
              <a:spcAft>
                <a:spcPts val="0"/>
              </a:spcAft>
              <a:buClr>
                <a:schemeClr val="lt1"/>
              </a:buClr>
              <a:buSzPts val="1000"/>
              <a:buFont typeface="DM Sans"/>
              <a:buChar char="●"/>
              <a:defRPr sz="1000"/>
            </a:lvl4pPr>
            <a:lvl5pPr marL="2286000" lvl="4" indent="-292100">
              <a:spcBef>
                <a:spcPts val="800"/>
              </a:spcBef>
              <a:spcAft>
                <a:spcPts val="0"/>
              </a:spcAft>
              <a:buClr>
                <a:schemeClr val="lt1"/>
              </a:buClr>
              <a:buSzPts val="1000"/>
              <a:buFont typeface="DM Sans"/>
              <a:buChar char="○"/>
              <a:defRPr sz="1000"/>
            </a:lvl5pPr>
            <a:lvl6pPr marL="2743200" lvl="5" indent="-292100">
              <a:spcBef>
                <a:spcPts val="800"/>
              </a:spcBef>
              <a:spcAft>
                <a:spcPts val="0"/>
              </a:spcAft>
              <a:buClr>
                <a:schemeClr val="lt1"/>
              </a:buClr>
              <a:buSzPts val="1000"/>
              <a:buFont typeface="DM Sans"/>
              <a:buChar char="■"/>
              <a:defRPr sz="1000"/>
            </a:lvl6pPr>
            <a:lvl7pPr marL="3200400" lvl="6" indent="-292100">
              <a:spcBef>
                <a:spcPts val="800"/>
              </a:spcBef>
              <a:spcAft>
                <a:spcPts val="0"/>
              </a:spcAft>
              <a:buClr>
                <a:schemeClr val="lt1"/>
              </a:buClr>
              <a:buSzPts val="1000"/>
              <a:buFont typeface="DM Sans"/>
              <a:buChar char="●"/>
              <a:defRPr sz="1000"/>
            </a:lvl7pPr>
            <a:lvl8pPr marL="3657600" lvl="7" indent="-292100">
              <a:spcBef>
                <a:spcPts val="800"/>
              </a:spcBef>
              <a:spcAft>
                <a:spcPts val="0"/>
              </a:spcAft>
              <a:buClr>
                <a:schemeClr val="lt1"/>
              </a:buClr>
              <a:buSzPts val="1000"/>
              <a:buFont typeface="DM Sans"/>
              <a:buChar char="○"/>
              <a:defRPr sz="1000"/>
            </a:lvl8pPr>
            <a:lvl9pPr marL="4114800" lvl="8" indent="-292100">
              <a:spcBef>
                <a:spcPts val="800"/>
              </a:spcBef>
              <a:spcAft>
                <a:spcPts val="800"/>
              </a:spcAft>
              <a:buClr>
                <a:schemeClr val="lt1"/>
              </a:buClr>
              <a:buSzPts val="1000"/>
              <a:buFont typeface="DM Sans"/>
              <a:buChar char="■"/>
              <a:defRPr sz="1000"/>
            </a:lvl9pPr>
          </a:lstStyle>
          <a:p>
            <a:endParaRPr/>
          </a:p>
        </p:txBody>
      </p:sp>
      <p:sp>
        <p:nvSpPr>
          <p:cNvPr id="50" name="Google Shape;50;p7"/>
          <p:cNvSpPr txBox="1">
            <a:spLocks noGrp="1"/>
          </p:cNvSpPr>
          <p:nvPr>
            <p:ph type="subTitle" idx="3"/>
          </p:nvPr>
        </p:nvSpPr>
        <p:spPr>
          <a:xfrm>
            <a:off x="4845475" y="666041"/>
            <a:ext cx="3382500" cy="237600"/>
          </a:xfrm>
          <a:prstGeom prst="rect">
            <a:avLst/>
          </a:prstGeom>
        </p:spPr>
        <p:txBody>
          <a:bodyPr spcFirstLastPara="1" wrap="square" lIns="0" tIns="0" rIns="0" bIns="0" anchor="t" anchorCtr="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a:endParaRPr/>
          </a:p>
        </p:txBody>
      </p:sp>
      <p:sp>
        <p:nvSpPr>
          <p:cNvPr id="51" name="Google Shape;51;p7"/>
          <p:cNvSpPr txBox="1">
            <a:spLocks noGrp="1"/>
          </p:cNvSpPr>
          <p:nvPr>
            <p:ph type="title"/>
          </p:nvPr>
        </p:nvSpPr>
        <p:spPr>
          <a:xfrm>
            <a:off x="361975" y="988555"/>
            <a:ext cx="3860100" cy="5877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a:lvl1pPr>
            <a:lvl2pPr lvl="1">
              <a:lnSpc>
                <a:spcPct val="90000"/>
              </a:lnSpc>
              <a:spcBef>
                <a:spcPts val="0"/>
              </a:spcBef>
              <a:spcAft>
                <a:spcPts val="0"/>
              </a:spcAft>
              <a:buNone/>
              <a:defRPr/>
            </a:lvl2pPr>
            <a:lvl3pPr lvl="2">
              <a:lnSpc>
                <a:spcPct val="90000"/>
              </a:lnSpc>
              <a:spcBef>
                <a:spcPts val="0"/>
              </a:spcBef>
              <a:spcAft>
                <a:spcPts val="0"/>
              </a:spcAft>
              <a:buNone/>
              <a:defRPr/>
            </a:lvl3pPr>
            <a:lvl4pPr lvl="3">
              <a:lnSpc>
                <a:spcPct val="90000"/>
              </a:lnSpc>
              <a:spcBef>
                <a:spcPts val="0"/>
              </a:spcBef>
              <a:spcAft>
                <a:spcPts val="0"/>
              </a:spcAft>
              <a:buNone/>
              <a:defRPr/>
            </a:lvl4pPr>
            <a:lvl5pPr lvl="4">
              <a:lnSpc>
                <a:spcPct val="90000"/>
              </a:lnSpc>
              <a:spcBef>
                <a:spcPts val="0"/>
              </a:spcBef>
              <a:spcAft>
                <a:spcPts val="0"/>
              </a:spcAft>
              <a:buNone/>
              <a:defRPr/>
            </a:lvl5pPr>
            <a:lvl6pPr lvl="5">
              <a:lnSpc>
                <a:spcPct val="90000"/>
              </a:lnSpc>
              <a:spcBef>
                <a:spcPts val="0"/>
              </a:spcBef>
              <a:spcAft>
                <a:spcPts val="0"/>
              </a:spcAft>
              <a:buNone/>
              <a:defRPr/>
            </a:lvl6pPr>
            <a:lvl7pPr lvl="6">
              <a:lnSpc>
                <a:spcPct val="90000"/>
              </a:lnSpc>
              <a:spcBef>
                <a:spcPts val="0"/>
              </a:spcBef>
              <a:spcAft>
                <a:spcPts val="0"/>
              </a:spcAft>
              <a:buNone/>
              <a:defRPr/>
            </a:lvl7pPr>
            <a:lvl8pPr lvl="7">
              <a:lnSpc>
                <a:spcPct val="90000"/>
              </a:lnSpc>
              <a:spcBef>
                <a:spcPts val="0"/>
              </a:spcBef>
              <a:spcAft>
                <a:spcPts val="0"/>
              </a:spcAft>
              <a:buNone/>
              <a:defRPr/>
            </a:lvl8pPr>
            <a:lvl9pPr lvl="8">
              <a:lnSpc>
                <a:spcPct val="90000"/>
              </a:lnSpc>
              <a:spcBef>
                <a:spcPts val="0"/>
              </a:spcBef>
              <a:spcAft>
                <a:spcPts val="0"/>
              </a:spcAft>
              <a:buNone/>
              <a:defRPr/>
            </a:lvl9pPr>
          </a:lstStyle>
          <a:p>
            <a:endParaRPr/>
          </a:p>
        </p:txBody>
      </p:sp>
      <p:sp>
        <p:nvSpPr>
          <p:cNvPr id="52" name="Google Shape;52;p7"/>
          <p:cNvSpPr txBox="1">
            <a:spLocks noGrp="1"/>
          </p:cNvSpPr>
          <p:nvPr>
            <p:ph type="subTitle" idx="4"/>
          </p:nvPr>
        </p:nvSpPr>
        <p:spPr>
          <a:xfrm>
            <a:off x="361975" y="732775"/>
            <a:ext cx="3860100" cy="138600"/>
          </a:xfrm>
          <a:prstGeom prst="rect">
            <a:avLst/>
          </a:prstGeom>
        </p:spPr>
        <p:txBody>
          <a:bodyPr spcFirstLastPara="1" wrap="square" lIns="0" tIns="0" rIns="0" bIns="0" anchor="b" anchorCtr="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7"/>
          <p:cNvSpPr txBox="1">
            <a:spLocks noGrp="1"/>
          </p:cNvSpPr>
          <p:nvPr>
            <p:ph type="body" idx="5"/>
          </p:nvPr>
        </p:nvSpPr>
        <p:spPr>
          <a:xfrm>
            <a:off x="4845475" y="3927439"/>
            <a:ext cx="3382500" cy="5877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dk1"/>
              </a:buClr>
              <a:buSzPts val="1000"/>
              <a:buFont typeface="DM Sans"/>
              <a:buChar char="●"/>
              <a:defRPr sz="1000">
                <a:solidFill>
                  <a:schemeClr val="dk1"/>
                </a:solidFill>
              </a:defRPr>
            </a:lvl1pPr>
            <a:lvl2pPr marL="914400" lvl="1" indent="-292100">
              <a:spcBef>
                <a:spcPts val="800"/>
              </a:spcBef>
              <a:spcAft>
                <a:spcPts val="0"/>
              </a:spcAft>
              <a:buClr>
                <a:schemeClr val="dk1"/>
              </a:buClr>
              <a:buSzPts val="1000"/>
              <a:buFont typeface="DM Sans"/>
              <a:buChar char="○"/>
              <a:defRPr sz="1000">
                <a:solidFill>
                  <a:schemeClr val="dk1"/>
                </a:solidFill>
              </a:defRPr>
            </a:lvl2pPr>
            <a:lvl3pPr marL="1371600" lvl="2" indent="-292100">
              <a:spcBef>
                <a:spcPts val="800"/>
              </a:spcBef>
              <a:spcAft>
                <a:spcPts val="0"/>
              </a:spcAft>
              <a:buClr>
                <a:schemeClr val="dk1"/>
              </a:buClr>
              <a:buSzPts val="1000"/>
              <a:buFont typeface="DM Sans"/>
              <a:buChar char="■"/>
              <a:defRPr sz="1000">
                <a:solidFill>
                  <a:schemeClr val="dk1"/>
                </a:solidFill>
              </a:defRPr>
            </a:lvl3pPr>
            <a:lvl4pPr marL="1828800" lvl="3" indent="-292100">
              <a:spcBef>
                <a:spcPts val="800"/>
              </a:spcBef>
              <a:spcAft>
                <a:spcPts val="0"/>
              </a:spcAft>
              <a:buClr>
                <a:schemeClr val="dk1"/>
              </a:buClr>
              <a:buSzPts val="1000"/>
              <a:buFont typeface="DM Sans"/>
              <a:buChar char="●"/>
              <a:defRPr sz="1000">
                <a:solidFill>
                  <a:schemeClr val="dk1"/>
                </a:solidFill>
              </a:defRPr>
            </a:lvl4pPr>
            <a:lvl5pPr marL="2286000" lvl="4" indent="-292100">
              <a:spcBef>
                <a:spcPts val="800"/>
              </a:spcBef>
              <a:spcAft>
                <a:spcPts val="0"/>
              </a:spcAft>
              <a:buClr>
                <a:schemeClr val="dk1"/>
              </a:buClr>
              <a:buSzPts val="1000"/>
              <a:buFont typeface="DM Sans"/>
              <a:buChar char="○"/>
              <a:defRPr sz="1000">
                <a:solidFill>
                  <a:schemeClr val="dk1"/>
                </a:solidFill>
              </a:defRPr>
            </a:lvl5pPr>
            <a:lvl6pPr marL="2743200" lvl="5" indent="-292100">
              <a:spcBef>
                <a:spcPts val="800"/>
              </a:spcBef>
              <a:spcAft>
                <a:spcPts val="0"/>
              </a:spcAft>
              <a:buClr>
                <a:schemeClr val="dk1"/>
              </a:buClr>
              <a:buSzPts val="1000"/>
              <a:buFont typeface="DM Sans"/>
              <a:buChar char="■"/>
              <a:defRPr sz="1000">
                <a:solidFill>
                  <a:schemeClr val="dk1"/>
                </a:solidFill>
              </a:defRPr>
            </a:lvl6pPr>
            <a:lvl7pPr marL="3200400" lvl="6" indent="-292100">
              <a:spcBef>
                <a:spcPts val="800"/>
              </a:spcBef>
              <a:spcAft>
                <a:spcPts val="0"/>
              </a:spcAft>
              <a:buClr>
                <a:schemeClr val="dk1"/>
              </a:buClr>
              <a:buSzPts val="1000"/>
              <a:buFont typeface="DM Sans"/>
              <a:buChar char="●"/>
              <a:defRPr sz="1000">
                <a:solidFill>
                  <a:schemeClr val="dk1"/>
                </a:solidFill>
              </a:defRPr>
            </a:lvl7pPr>
            <a:lvl8pPr marL="3657600" lvl="7" indent="-292100">
              <a:spcBef>
                <a:spcPts val="800"/>
              </a:spcBef>
              <a:spcAft>
                <a:spcPts val="0"/>
              </a:spcAft>
              <a:buClr>
                <a:schemeClr val="dk1"/>
              </a:buClr>
              <a:buSzPts val="1000"/>
              <a:buFont typeface="DM Sans"/>
              <a:buChar char="○"/>
              <a:defRPr sz="1000">
                <a:solidFill>
                  <a:schemeClr val="dk1"/>
                </a:solidFill>
              </a:defRPr>
            </a:lvl8pPr>
            <a:lvl9pPr marL="4114800" lvl="8" indent="-292100">
              <a:spcBef>
                <a:spcPts val="800"/>
              </a:spcBef>
              <a:spcAft>
                <a:spcPts val="800"/>
              </a:spcAft>
              <a:buClr>
                <a:schemeClr val="dk1"/>
              </a:buClr>
              <a:buSzPts val="1000"/>
              <a:buFont typeface="DM Sans"/>
              <a:buChar char="■"/>
              <a:defRPr sz="1000">
                <a:solidFill>
                  <a:schemeClr val="dk1"/>
                </a:solidFill>
              </a:defRPr>
            </a:lvl9pPr>
          </a:lstStyle>
          <a:p>
            <a:endParaRPr/>
          </a:p>
        </p:txBody>
      </p:sp>
      <p:sp>
        <p:nvSpPr>
          <p:cNvPr id="54" name="Google Shape;54;p7"/>
          <p:cNvSpPr txBox="1">
            <a:spLocks noGrp="1"/>
          </p:cNvSpPr>
          <p:nvPr>
            <p:ph type="subTitle" idx="6"/>
          </p:nvPr>
        </p:nvSpPr>
        <p:spPr>
          <a:xfrm>
            <a:off x="4845475" y="3594791"/>
            <a:ext cx="3382500" cy="237600"/>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a:endParaRPr/>
          </a:p>
        </p:txBody>
      </p:sp>
      <p:sp>
        <p:nvSpPr>
          <p:cNvPr id="55" name="Google Shape;55;p7"/>
          <p:cNvSpPr txBox="1">
            <a:spLocks noGrp="1"/>
          </p:cNvSpPr>
          <p:nvPr>
            <p:ph type="body" idx="7"/>
          </p:nvPr>
        </p:nvSpPr>
        <p:spPr>
          <a:xfrm>
            <a:off x="4845475" y="2431037"/>
            <a:ext cx="3382500" cy="587700"/>
          </a:xfrm>
          <a:prstGeom prst="rect">
            <a:avLst/>
          </a:prstGeom>
        </p:spPr>
        <p:txBody>
          <a:bodyPr spcFirstLastPara="1" wrap="square" lIns="0" tIns="0" rIns="0" bIns="0" anchor="t" anchorCtr="0">
            <a:spAutoFit/>
          </a:bodyPr>
          <a:lstStyle>
            <a:lvl1pPr marL="457200" lvl="0" indent="-292100">
              <a:lnSpc>
                <a:spcPct val="100000"/>
              </a:lnSpc>
              <a:spcBef>
                <a:spcPts val="0"/>
              </a:spcBef>
              <a:spcAft>
                <a:spcPts val="0"/>
              </a:spcAft>
              <a:buClr>
                <a:schemeClr val="dk1"/>
              </a:buClr>
              <a:buSzPts val="1000"/>
              <a:buFont typeface="DM Sans"/>
              <a:buChar char="●"/>
              <a:defRPr sz="1000">
                <a:solidFill>
                  <a:schemeClr val="dk1"/>
                </a:solidFill>
              </a:defRPr>
            </a:lvl1pPr>
            <a:lvl2pPr marL="914400" lvl="1" indent="-292100">
              <a:lnSpc>
                <a:spcPct val="100000"/>
              </a:lnSpc>
              <a:spcBef>
                <a:spcPts val="800"/>
              </a:spcBef>
              <a:spcAft>
                <a:spcPts val="0"/>
              </a:spcAft>
              <a:buClr>
                <a:schemeClr val="dk1"/>
              </a:buClr>
              <a:buSzPts val="1000"/>
              <a:buFont typeface="DM Sans"/>
              <a:buChar char="○"/>
              <a:defRPr sz="1000">
                <a:solidFill>
                  <a:schemeClr val="dk1"/>
                </a:solidFill>
              </a:defRPr>
            </a:lvl2pPr>
            <a:lvl3pPr marL="1371600" lvl="2" indent="-292100">
              <a:lnSpc>
                <a:spcPct val="100000"/>
              </a:lnSpc>
              <a:spcBef>
                <a:spcPts val="800"/>
              </a:spcBef>
              <a:spcAft>
                <a:spcPts val="0"/>
              </a:spcAft>
              <a:buClr>
                <a:schemeClr val="dk1"/>
              </a:buClr>
              <a:buSzPts val="1000"/>
              <a:buFont typeface="DM Sans"/>
              <a:buChar char="■"/>
              <a:defRPr sz="1000">
                <a:solidFill>
                  <a:schemeClr val="dk1"/>
                </a:solidFill>
              </a:defRPr>
            </a:lvl3pPr>
            <a:lvl4pPr marL="1828800" lvl="3" indent="-292100">
              <a:lnSpc>
                <a:spcPct val="100000"/>
              </a:lnSpc>
              <a:spcBef>
                <a:spcPts val="800"/>
              </a:spcBef>
              <a:spcAft>
                <a:spcPts val="0"/>
              </a:spcAft>
              <a:buClr>
                <a:schemeClr val="dk1"/>
              </a:buClr>
              <a:buSzPts val="1000"/>
              <a:buFont typeface="DM Sans"/>
              <a:buChar char="●"/>
              <a:defRPr sz="1000">
                <a:solidFill>
                  <a:schemeClr val="dk1"/>
                </a:solidFill>
              </a:defRPr>
            </a:lvl4pPr>
            <a:lvl5pPr marL="2286000" lvl="4" indent="-292100">
              <a:lnSpc>
                <a:spcPct val="100000"/>
              </a:lnSpc>
              <a:spcBef>
                <a:spcPts val="800"/>
              </a:spcBef>
              <a:spcAft>
                <a:spcPts val="0"/>
              </a:spcAft>
              <a:buClr>
                <a:schemeClr val="dk1"/>
              </a:buClr>
              <a:buSzPts val="1000"/>
              <a:buFont typeface="DM Sans"/>
              <a:buChar char="○"/>
              <a:defRPr sz="1000">
                <a:solidFill>
                  <a:schemeClr val="dk1"/>
                </a:solidFill>
              </a:defRPr>
            </a:lvl5pPr>
            <a:lvl6pPr marL="2743200" lvl="5" indent="-292100">
              <a:lnSpc>
                <a:spcPct val="100000"/>
              </a:lnSpc>
              <a:spcBef>
                <a:spcPts val="800"/>
              </a:spcBef>
              <a:spcAft>
                <a:spcPts val="0"/>
              </a:spcAft>
              <a:buClr>
                <a:schemeClr val="dk1"/>
              </a:buClr>
              <a:buSzPts val="1000"/>
              <a:buFont typeface="DM Sans"/>
              <a:buChar char="■"/>
              <a:defRPr sz="1000">
                <a:solidFill>
                  <a:schemeClr val="dk1"/>
                </a:solidFill>
              </a:defRPr>
            </a:lvl6pPr>
            <a:lvl7pPr marL="3200400" lvl="6" indent="-292100">
              <a:lnSpc>
                <a:spcPct val="100000"/>
              </a:lnSpc>
              <a:spcBef>
                <a:spcPts val="800"/>
              </a:spcBef>
              <a:spcAft>
                <a:spcPts val="0"/>
              </a:spcAft>
              <a:buClr>
                <a:schemeClr val="dk1"/>
              </a:buClr>
              <a:buSzPts val="1000"/>
              <a:buFont typeface="DM Sans"/>
              <a:buChar char="●"/>
              <a:defRPr sz="1000">
                <a:solidFill>
                  <a:schemeClr val="dk1"/>
                </a:solidFill>
              </a:defRPr>
            </a:lvl7pPr>
            <a:lvl8pPr marL="3657600" lvl="7" indent="-292100">
              <a:lnSpc>
                <a:spcPct val="100000"/>
              </a:lnSpc>
              <a:spcBef>
                <a:spcPts val="800"/>
              </a:spcBef>
              <a:spcAft>
                <a:spcPts val="0"/>
              </a:spcAft>
              <a:buClr>
                <a:schemeClr val="dk1"/>
              </a:buClr>
              <a:buSzPts val="1000"/>
              <a:buFont typeface="DM Sans"/>
              <a:buChar char="○"/>
              <a:defRPr sz="1000">
                <a:solidFill>
                  <a:schemeClr val="dk1"/>
                </a:solidFill>
              </a:defRPr>
            </a:lvl8pPr>
            <a:lvl9pPr marL="4114800" lvl="8" indent="-292100">
              <a:lnSpc>
                <a:spcPct val="100000"/>
              </a:lnSpc>
              <a:spcBef>
                <a:spcPts val="800"/>
              </a:spcBef>
              <a:spcAft>
                <a:spcPts val="800"/>
              </a:spcAft>
              <a:buClr>
                <a:schemeClr val="dk1"/>
              </a:buClr>
              <a:buSzPts val="1000"/>
              <a:buFont typeface="DM Sans"/>
              <a:buChar char="■"/>
              <a:defRPr sz="1000">
                <a:solidFill>
                  <a:schemeClr val="dk1"/>
                </a:solidFill>
              </a:defRPr>
            </a:lvl9pPr>
          </a:lstStyle>
          <a:p>
            <a:endParaRPr/>
          </a:p>
        </p:txBody>
      </p:sp>
      <p:sp>
        <p:nvSpPr>
          <p:cNvPr id="56" name="Google Shape;56;p7"/>
          <p:cNvSpPr txBox="1">
            <a:spLocks noGrp="1"/>
          </p:cNvSpPr>
          <p:nvPr>
            <p:ph type="subTitle" idx="8"/>
          </p:nvPr>
        </p:nvSpPr>
        <p:spPr>
          <a:xfrm>
            <a:off x="4845475" y="2098390"/>
            <a:ext cx="3382500" cy="237600"/>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a:endParaRPr/>
          </a:p>
        </p:txBody>
      </p:sp>
      <p:sp>
        <p:nvSpPr>
          <p:cNvPr id="57" name="Google Shape;57;p7"/>
          <p:cNvSpPr txBox="1">
            <a:spLocks noGrp="1"/>
          </p:cNvSpPr>
          <p:nvPr>
            <p:ph type="body" idx="9"/>
          </p:nvPr>
        </p:nvSpPr>
        <p:spPr>
          <a:xfrm>
            <a:off x="356100" y="3243900"/>
            <a:ext cx="2798700" cy="1334400"/>
          </a:xfrm>
          <a:prstGeom prst="rect">
            <a:avLst/>
          </a:prstGeom>
        </p:spPr>
        <p:txBody>
          <a:bodyPr spcFirstLastPara="1" wrap="square" lIns="0" tIns="0" rIns="0" bIns="0" anchor="b" anchorCtr="0">
            <a:noAutofit/>
          </a:bodyPr>
          <a:lstStyle>
            <a:lvl1pPr marL="457200" lvl="0"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marL="914400" lvl="1"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marL="1371600" lvl="2"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marL="1828800" lvl="3"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marL="2286000" lvl="4"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marL="2743200" lvl="5"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marL="3200400" lvl="6"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marL="3657600" lvl="7"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marL="4114800" lvl="8" indent="-2921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big ideas - Horizontal - Dark">
  <p:cSld name="BLANK_1_1_1_1_1_1_1_1_1_1_1_1_1_1_2_1">
    <p:bg>
      <p:bgPr>
        <a:solidFill>
          <a:schemeClr val="lt1"/>
        </a:solidFill>
        <a:effectLst/>
      </p:bgPr>
    </p:bg>
    <p:spTree>
      <p:nvGrpSpPr>
        <p:cNvPr id="1" name="Shape 58"/>
        <p:cNvGrpSpPr/>
        <p:nvPr/>
      </p:nvGrpSpPr>
      <p:grpSpPr>
        <a:xfrm>
          <a:off x="0" y="0"/>
          <a:ext cx="0" cy="0"/>
          <a:chOff x="0" y="0"/>
          <a:chExt cx="0" cy="0"/>
        </a:xfrm>
      </p:grpSpPr>
      <p:sp>
        <p:nvSpPr>
          <p:cNvPr id="59" name="Google Shape;59;p8"/>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8"/>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61" name="Google Shape;61;p8"/>
          <p:cNvSpPr txBox="1">
            <a:spLocks noGrp="1"/>
          </p:cNvSpPr>
          <p:nvPr>
            <p:ph type="body" idx="2"/>
          </p:nvPr>
        </p:nvSpPr>
        <p:spPr>
          <a:xfrm>
            <a:off x="4845475" y="1361028"/>
            <a:ext cx="3382500" cy="4314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lt1"/>
              </a:buClr>
              <a:buSzPts val="1000"/>
              <a:buFont typeface="DM Sans"/>
              <a:buChar char="●"/>
              <a:defRPr sz="1000"/>
            </a:lvl1pPr>
            <a:lvl2pPr marL="914400" lvl="1" indent="-292100">
              <a:spcBef>
                <a:spcPts val="800"/>
              </a:spcBef>
              <a:spcAft>
                <a:spcPts val="0"/>
              </a:spcAft>
              <a:buClr>
                <a:schemeClr val="lt1"/>
              </a:buClr>
              <a:buSzPts val="1000"/>
              <a:buFont typeface="DM Sans"/>
              <a:buChar char="○"/>
              <a:defRPr sz="1000"/>
            </a:lvl2pPr>
            <a:lvl3pPr marL="1371600" lvl="2" indent="-292100">
              <a:spcBef>
                <a:spcPts val="800"/>
              </a:spcBef>
              <a:spcAft>
                <a:spcPts val="0"/>
              </a:spcAft>
              <a:buClr>
                <a:schemeClr val="lt1"/>
              </a:buClr>
              <a:buSzPts val="1000"/>
              <a:buFont typeface="DM Sans"/>
              <a:buChar char="■"/>
              <a:defRPr sz="1000"/>
            </a:lvl3pPr>
            <a:lvl4pPr marL="1828800" lvl="3" indent="-292100">
              <a:spcBef>
                <a:spcPts val="800"/>
              </a:spcBef>
              <a:spcAft>
                <a:spcPts val="0"/>
              </a:spcAft>
              <a:buClr>
                <a:schemeClr val="lt1"/>
              </a:buClr>
              <a:buSzPts val="1000"/>
              <a:buFont typeface="DM Sans"/>
              <a:buChar char="●"/>
              <a:defRPr sz="1000"/>
            </a:lvl4pPr>
            <a:lvl5pPr marL="2286000" lvl="4" indent="-292100">
              <a:spcBef>
                <a:spcPts val="800"/>
              </a:spcBef>
              <a:spcAft>
                <a:spcPts val="0"/>
              </a:spcAft>
              <a:buClr>
                <a:schemeClr val="lt1"/>
              </a:buClr>
              <a:buSzPts val="1000"/>
              <a:buFont typeface="DM Sans"/>
              <a:buChar char="○"/>
              <a:defRPr sz="1000"/>
            </a:lvl5pPr>
            <a:lvl6pPr marL="2743200" lvl="5" indent="-292100">
              <a:spcBef>
                <a:spcPts val="800"/>
              </a:spcBef>
              <a:spcAft>
                <a:spcPts val="0"/>
              </a:spcAft>
              <a:buClr>
                <a:schemeClr val="lt1"/>
              </a:buClr>
              <a:buSzPts val="1000"/>
              <a:buFont typeface="DM Sans"/>
              <a:buChar char="■"/>
              <a:defRPr sz="1000"/>
            </a:lvl6pPr>
            <a:lvl7pPr marL="3200400" lvl="6" indent="-292100">
              <a:spcBef>
                <a:spcPts val="800"/>
              </a:spcBef>
              <a:spcAft>
                <a:spcPts val="0"/>
              </a:spcAft>
              <a:buClr>
                <a:schemeClr val="lt1"/>
              </a:buClr>
              <a:buSzPts val="1000"/>
              <a:buFont typeface="DM Sans"/>
              <a:buChar char="●"/>
              <a:defRPr sz="1000"/>
            </a:lvl7pPr>
            <a:lvl8pPr marL="3657600" lvl="7" indent="-292100">
              <a:spcBef>
                <a:spcPts val="800"/>
              </a:spcBef>
              <a:spcAft>
                <a:spcPts val="0"/>
              </a:spcAft>
              <a:buClr>
                <a:schemeClr val="lt1"/>
              </a:buClr>
              <a:buSzPts val="1000"/>
              <a:buFont typeface="DM Sans"/>
              <a:buChar char="○"/>
              <a:defRPr sz="1000"/>
            </a:lvl8pPr>
            <a:lvl9pPr marL="4114800" lvl="8" indent="-292100">
              <a:spcBef>
                <a:spcPts val="800"/>
              </a:spcBef>
              <a:spcAft>
                <a:spcPts val="800"/>
              </a:spcAft>
              <a:buClr>
                <a:schemeClr val="lt1"/>
              </a:buClr>
              <a:buSzPts val="1000"/>
              <a:buFont typeface="DM Sans"/>
              <a:buChar char="■"/>
              <a:defRPr sz="1000"/>
            </a:lvl9pPr>
          </a:lstStyle>
          <a:p>
            <a:endParaRPr/>
          </a:p>
        </p:txBody>
      </p:sp>
      <p:sp>
        <p:nvSpPr>
          <p:cNvPr id="62" name="Google Shape;62;p8"/>
          <p:cNvSpPr txBox="1">
            <a:spLocks noGrp="1"/>
          </p:cNvSpPr>
          <p:nvPr>
            <p:ph type="subTitle" idx="3"/>
          </p:nvPr>
        </p:nvSpPr>
        <p:spPr>
          <a:xfrm>
            <a:off x="4845475" y="1028377"/>
            <a:ext cx="3382500" cy="237600"/>
          </a:xfrm>
          <a:prstGeom prst="rect">
            <a:avLst/>
          </a:prstGeom>
        </p:spPr>
        <p:txBody>
          <a:bodyPr spcFirstLastPara="1" wrap="square" lIns="0" tIns="0" rIns="0" bIns="0" anchor="t" anchorCtr="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a:endParaRPr/>
          </a:p>
        </p:txBody>
      </p:sp>
      <p:sp>
        <p:nvSpPr>
          <p:cNvPr id="63" name="Google Shape;63;p8"/>
          <p:cNvSpPr txBox="1">
            <a:spLocks noGrp="1"/>
          </p:cNvSpPr>
          <p:nvPr>
            <p:ph type="body" idx="4"/>
          </p:nvPr>
        </p:nvSpPr>
        <p:spPr>
          <a:xfrm>
            <a:off x="4845475" y="2595865"/>
            <a:ext cx="3382500" cy="4314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dk1"/>
              </a:buClr>
              <a:buSzPts val="1000"/>
              <a:buFont typeface="DM Sans"/>
              <a:buChar char="●"/>
              <a:defRPr sz="1000">
                <a:solidFill>
                  <a:schemeClr val="dk1"/>
                </a:solidFill>
              </a:defRPr>
            </a:lvl1pPr>
            <a:lvl2pPr marL="914400" lvl="1" indent="-292100">
              <a:spcBef>
                <a:spcPts val="800"/>
              </a:spcBef>
              <a:spcAft>
                <a:spcPts val="0"/>
              </a:spcAft>
              <a:buClr>
                <a:schemeClr val="dk1"/>
              </a:buClr>
              <a:buSzPts val="1000"/>
              <a:buFont typeface="DM Sans"/>
              <a:buChar char="○"/>
              <a:defRPr sz="1000">
                <a:solidFill>
                  <a:schemeClr val="dk1"/>
                </a:solidFill>
              </a:defRPr>
            </a:lvl2pPr>
            <a:lvl3pPr marL="1371600" lvl="2" indent="-292100">
              <a:spcBef>
                <a:spcPts val="800"/>
              </a:spcBef>
              <a:spcAft>
                <a:spcPts val="0"/>
              </a:spcAft>
              <a:buClr>
                <a:schemeClr val="dk1"/>
              </a:buClr>
              <a:buSzPts val="1000"/>
              <a:buFont typeface="DM Sans"/>
              <a:buChar char="■"/>
              <a:defRPr sz="1000">
                <a:solidFill>
                  <a:schemeClr val="dk1"/>
                </a:solidFill>
              </a:defRPr>
            </a:lvl3pPr>
            <a:lvl4pPr marL="1828800" lvl="3" indent="-292100">
              <a:spcBef>
                <a:spcPts val="800"/>
              </a:spcBef>
              <a:spcAft>
                <a:spcPts val="0"/>
              </a:spcAft>
              <a:buClr>
                <a:schemeClr val="dk1"/>
              </a:buClr>
              <a:buSzPts val="1000"/>
              <a:buFont typeface="DM Sans"/>
              <a:buChar char="●"/>
              <a:defRPr sz="1000">
                <a:solidFill>
                  <a:schemeClr val="dk1"/>
                </a:solidFill>
              </a:defRPr>
            </a:lvl4pPr>
            <a:lvl5pPr marL="2286000" lvl="4" indent="-292100">
              <a:spcBef>
                <a:spcPts val="800"/>
              </a:spcBef>
              <a:spcAft>
                <a:spcPts val="0"/>
              </a:spcAft>
              <a:buClr>
                <a:schemeClr val="dk1"/>
              </a:buClr>
              <a:buSzPts val="1000"/>
              <a:buFont typeface="DM Sans"/>
              <a:buChar char="○"/>
              <a:defRPr sz="1000">
                <a:solidFill>
                  <a:schemeClr val="dk1"/>
                </a:solidFill>
              </a:defRPr>
            </a:lvl5pPr>
            <a:lvl6pPr marL="2743200" lvl="5" indent="-292100">
              <a:spcBef>
                <a:spcPts val="800"/>
              </a:spcBef>
              <a:spcAft>
                <a:spcPts val="0"/>
              </a:spcAft>
              <a:buClr>
                <a:schemeClr val="dk1"/>
              </a:buClr>
              <a:buSzPts val="1000"/>
              <a:buFont typeface="DM Sans"/>
              <a:buChar char="■"/>
              <a:defRPr sz="1000">
                <a:solidFill>
                  <a:schemeClr val="dk1"/>
                </a:solidFill>
              </a:defRPr>
            </a:lvl6pPr>
            <a:lvl7pPr marL="3200400" lvl="6" indent="-292100">
              <a:spcBef>
                <a:spcPts val="800"/>
              </a:spcBef>
              <a:spcAft>
                <a:spcPts val="0"/>
              </a:spcAft>
              <a:buClr>
                <a:schemeClr val="dk1"/>
              </a:buClr>
              <a:buSzPts val="1000"/>
              <a:buFont typeface="DM Sans"/>
              <a:buChar char="●"/>
              <a:defRPr sz="1000">
                <a:solidFill>
                  <a:schemeClr val="dk1"/>
                </a:solidFill>
              </a:defRPr>
            </a:lvl7pPr>
            <a:lvl8pPr marL="3657600" lvl="7" indent="-292100">
              <a:spcBef>
                <a:spcPts val="800"/>
              </a:spcBef>
              <a:spcAft>
                <a:spcPts val="0"/>
              </a:spcAft>
              <a:buClr>
                <a:schemeClr val="dk1"/>
              </a:buClr>
              <a:buSzPts val="1000"/>
              <a:buFont typeface="DM Sans"/>
              <a:buChar char="○"/>
              <a:defRPr sz="1000">
                <a:solidFill>
                  <a:schemeClr val="dk1"/>
                </a:solidFill>
              </a:defRPr>
            </a:lvl8pPr>
            <a:lvl9pPr marL="4114800" lvl="8" indent="-292100">
              <a:spcBef>
                <a:spcPts val="800"/>
              </a:spcBef>
              <a:spcAft>
                <a:spcPts val="800"/>
              </a:spcAft>
              <a:buClr>
                <a:schemeClr val="dk1"/>
              </a:buClr>
              <a:buSzPts val="1000"/>
              <a:buFont typeface="DM Sans"/>
              <a:buChar char="■"/>
              <a:defRPr sz="1000">
                <a:solidFill>
                  <a:schemeClr val="dk1"/>
                </a:solidFill>
              </a:defRPr>
            </a:lvl9pPr>
          </a:lstStyle>
          <a:p>
            <a:endParaRPr/>
          </a:p>
        </p:txBody>
      </p:sp>
      <p:sp>
        <p:nvSpPr>
          <p:cNvPr id="64" name="Google Shape;64;p8"/>
          <p:cNvSpPr txBox="1">
            <a:spLocks noGrp="1"/>
          </p:cNvSpPr>
          <p:nvPr>
            <p:ph type="subTitle" idx="5"/>
          </p:nvPr>
        </p:nvSpPr>
        <p:spPr>
          <a:xfrm>
            <a:off x="4845475" y="2263215"/>
            <a:ext cx="3382500" cy="237600"/>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a:endParaRPr/>
          </a:p>
        </p:txBody>
      </p:sp>
      <p:sp>
        <p:nvSpPr>
          <p:cNvPr id="65" name="Google Shape;65;p8"/>
          <p:cNvSpPr txBox="1">
            <a:spLocks noGrp="1"/>
          </p:cNvSpPr>
          <p:nvPr>
            <p:ph type="body" idx="6"/>
          </p:nvPr>
        </p:nvSpPr>
        <p:spPr>
          <a:xfrm>
            <a:off x="4845475" y="3870078"/>
            <a:ext cx="3382500" cy="431400"/>
          </a:xfrm>
          <a:prstGeom prst="rect">
            <a:avLst/>
          </a:prstGeom>
        </p:spPr>
        <p:txBody>
          <a:bodyPr spcFirstLastPara="1" wrap="square" lIns="0" tIns="0" rIns="0" bIns="0" anchor="t" anchorCtr="0">
            <a:spAutoFit/>
          </a:bodyPr>
          <a:lstStyle>
            <a:lvl1pPr marL="457200" lvl="0" indent="-292100">
              <a:lnSpc>
                <a:spcPct val="100000"/>
              </a:lnSpc>
              <a:spcBef>
                <a:spcPts val="0"/>
              </a:spcBef>
              <a:spcAft>
                <a:spcPts val="0"/>
              </a:spcAft>
              <a:buSzPts val="1000"/>
              <a:buFont typeface="DM Sans"/>
              <a:buChar char="●"/>
              <a:defRPr sz="1000"/>
            </a:lvl1pPr>
            <a:lvl2pPr marL="914400" lvl="1" indent="-292100">
              <a:lnSpc>
                <a:spcPct val="100000"/>
              </a:lnSpc>
              <a:spcBef>
                <a:spcPts val="800"/>
              </a:spcBef>
              <a:spcAft>
                <a:spcPts val="0"/>
              </a:spcAft>
              <a:buSzPts val="1000"/>
              <a:buFont typeface="DM Sans"/>
              <a:buChar char="○"/>
              <a:defRPr sz="1000"/>
            </a:lvl2pPr>
            <a:lvl3pPr marL="1371600" lvl="2" indent="-292100">
              <a:lnSpc>
                <a:spcPct val="100000"/>
              </a:lnSpc>
              <a:spcBef>
                <a:spcPts val="800"/>
              </a:spcBef>
              <a:spcAft>
                <a:spcPts val="0"/>
              </a:spcAft>
              <a:buSzPts val="1000"/>
              <a:buFont typeface="DM Sans"/>
              <a:buChar char="■"/>
              <a:defRPr sz="1000"/>
            </a:lvl3pPr>
            <a:lvl4pPr marL="1828800" lvl="3" indent="-292100">
              <a:lnSpc>
                <a:spcPct val="100000"/>
              </a:lnSpc>
              <a:spcBef>
                <a:spcPts val="800"/>
              </a:spcBef>
              <a:spcAft>
                <a:spcPts val="0"/>
              </a:spcAft>
              <a:buSzPts val="1000"/>
              <a:buFont typeface="DM Sans"/>
              <a:buChar char="●"/>
              <a:defRPr sz="1000"/>
            </a:lvl4pPr>
            <a:lvl5pPr marL="2286000" lvl="4" indent="-292100">
              <a:lnSpc>
                <a:spcPct val="100000"/>
              </a:lnSpc>
              <a:spcBef>
                <a:spcPts val="800"/>
              </a:spcBef>
              <a:spcAft>
                <a:spcPts val="0"/>
              </a:spcAft>
              <a:buSzPts val="1000"/>
              <a:buFont typeface="DM Sans"/>
              <a:buChar char="○"/>
              <a:defRPr sz="1000"/>
            </a:lvl5pPr>
            <a:lvl6pPr marL="2743200" lvl="5" indent="-292100">
              <a:lnSpc>
                <a:spcPct val="100000"/>
              </a:lnSpc>
              <a:spcBef>
                <a:spcPts val="800"/>
              </a:spcBef>
              <a:spcAft>
                <a:spcPts val="0"/>
              </a:spcAft>
              <a:buSzPts val="1000"/>
              <a:buFont typeface="DM Sans"/>
              <a:buChar char="■"/>
              <a:defRPr sz="1000"/>
            </a:lvl6pPr>
            <a:lvl7pPr marL="3200400" lvl="6" indent="-292100">
              <a:lnSpc>
                <a:spcPct val="100000"/>
              </a:lnSpc>
              <a:spcBef>
                <a:spcPts val="800"/>
              </a:spcBef>
              <a:spcAft>
                <a:spcPts val="0"/>
              </a:spcAft>
              <a:buSzPts val="1000"/>
              <a:buFont typeface="DM Sans"/>
              <a:buChar char="●"/>
              <a:defRPr sz="1000"/>
            </a:lvl7pPr>
            <a:lvl8pPr marL="3657600" lvl="7" indent="-292100">
              <a:lnSpc>
                <a:spcPct val="100000"/>
              </a:lnSpc>
              <a:spcBef>
                <a:spcPts val="800"/>
              </a:spcBef>
              <a:spcAft>
                <a:spcPts val="0"/>
              </a:spcAft>
              <a:buSzPts val="1000"/>
              <a:buFont typeface="DM Sans"/>
              <a:buChar char="○"/>
              <a:defRPr sz="1000"/>
            </a:lvl8pPr>
            <a:lvl9pPr marL="4114800" lvl="8" indent="-292100">
              <a:lnSpc>
                <a:spcPct val="100000"/>
              </a:lnSpc>
              <a:spcBef>
                <a:spcPts val="800"/>
              </a:spcBef>
              <a:spcAft>
                <a:spcPts val="800"/>
              </a:spcAft>
              <a:buSzPts val="1000"/>
              <a:buFont typeface="DM Sans"/>
              <a:buChar char="■"/>
              <a:defRPr sz="1000"/>
            </a:lvl9pPr>
          </a:lstStyle>
          <a:p>
            <a:endParaRPr/>
          </a:p>
        </p:txBody>
      </p:sp>
      <p:sp>
        <p:nvSpPr>
          <p:cNvPr id="66" name="Google Shape;66;p8"/>
          <p:cNvSpPr txBox="1">
            <a:spLocks noGrp="1"/>
          </p:cNvSpPr>
          <p:nvPr>
            <p:ph type="subTitle" idx="7"/>
          </p:nvPr>
        </p:nvSpPr>
        <p:spPr>
          <a:xfrm>
            <a:off x="4845475" y="3537427"/>
            <a:ext cx="3382500" cy="237600"/>
          </a:xfrm>
          <a:prstGeom prst="rect">
            <a:avLst/>
          </a:prstGeom>
        </p:spPr>
        <p:txBody>
          <a:bodyPr spcFirstLastPara="1" wrap="square" lIns="0" tIns="0" rIns="0" bIns="0" anchor="t" anchorCtr="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a:endParaRPr/>
          </a:p>
        </p:txBody>
      </p:sp>
      <p:sp>
        <p:nvSpPr>
          <p:cNvPr id="67" name="Google Shape;67;p8"/>
          <p:cNvSpPr txBox="1">
            <a:spLocks noGrp="1"/>
          </p:cNvSpPr>
          <p:nvPr>
            <p:ph type="title"/>
          </p:nvPr>
        </p:nvSpPr>
        <p:spPr>
          <a:xfrm>
            <a:off x="361975" y="988555"/>
            <a:ext cx="3860100" cy="5877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2200">
                <a:solidFill>
                  <a:schemeClr val="dk1"/>
                </a:solidFill>
              </a:defRPr>
            </a:lvl1pPr>
            <a:lvl2pPr lvl="1">
              <a:lnSpc>
                <a:spcPct val="90000"/>
              </a:lnSpc>
              <a:spcBef>
                <a:spcPts val="0"/>
              </a:spcBef>
              <a:spcAft>
                <a:spcPts val="0"/>
              </a:spcAft>
              <a:buNone/>
              <a:defRPr sz="2200">
                <a:solidFill>
                  <a:schemeClr val="dk1"/>
                </a:solidFill>
              </a:defRPr>
            </a:lvl2pPr>
            <a:lvl3pPr lvl="2">
              <a:lnSpc>
                <a:spcPct val="90000"/>
              </a:lnSpc>
              <a:spcBef>
                <a:spcPts val="0"/>
              </a:spcBef>
              <a:spcAft>
                <a:spcPts val="0"/>
              </a:spcAft>
              <a:buNone/>
              <a:defRPr sz="2200">
                <a:solidFill>
                  <a:schemeClr val="dk1"/>
                </a:solidFill>
              </a:defRPr>
            </a:lvl3pPr>
            <a:lvl4pPr lvl="3">
              <a:lnSpc>
                <a:spcPct val="90000"/>
              </a:lnSpc>
              <a:spcBef>
                <a:spcPts val="0"/>
              </a:spcBef>
              <a:spcAft>
                <a:spcPts val="0"/>
              </a:spcAft>
              <a:buNone/>
              <a:defRPr sz="2200">
                <a:solidFill>
                  <a:schemeClr val="dk1"/>
                </a:solidFill>
              </a:defRPr>
            </a:lvl4pPr>
            <a:lvl5pPr lvl="4">
              <a:lnSpc>
                <a:spcPct val="90000"/>
              </a:lnSpc>
              <a:spcBef>
                <a:spcPts val="0"/>
              </a:spcBef>
              <a:spcAft>
                <a:spcPts val="0"/>
              </a:spcAft>
              <a:buNone/>
              <a:defRPr sz="2200">
                <a:solidFill>
                  <a:schemeClr val="dk1"/>
                </a:solidFill>
              </a:defRPr>
            </a:lvl5pPr>
            <a:lvl6pPr lvl="5">
              <a:lnSpc>
                <a:spcPct val="90000"/>
              </a:lnSpc>
              <a:spcBef>
                <a:spcPts val="0"/>
              </a:spcBef>
              <a:spcAft>
                <a:spcPts val="0"/>
              </a:spcAft>
              <a:buNone/>
              <a:defRPr sz="2200">
                <a:solidFill>
                  <a:schemeClr val="dk1"/>
                </a:solidFill>
              </a:defRPr>
            </a:lvl6pPr>
            <a:lvl7pPr lvl="6">
              <a:lnSpc>
                <a:spcPct val="90000"/>
              </a:lnSpc>
              <a:spcBef>
                <a:spcPts val="0"/>
              </a:spcBef>
              <a:spcAft>
                <a:spcPts val="0"/>
              </a:spcAft>
              <a:buNone/>
              <a:defRPr sz="2200">
                <a:solidFill>
                  <a:schemeClr val="dk1"/>
                </a:solidFill>
              </a:defRPr>
            </a:lvl7pPr>
            <a:lvl8pPr lvl="7">
              <a:lnSpc>
                <a:spcPct val="90000"/>
              </a:lnSpc>
              <a:spcBef>
                <a:spcPts val="0"/>
              </a:spcBef>
              <a:spcAft>
                <a:spcPts val="0"/>
              </a:spcAft>
              <a:buNone/>
              <a:defRPr sz="2200">
                <a:solidFill>
                  <a:schemeClr val="dk1"/>
                </a:solidFill>
              </a:defRPr>
            </a:lvl8pPr>
            <a:lvl9pPr lvl="8">
              <a:lnSpc>
                <a:spcPct val="90000"/>
              </a:lnSpc>
              <a:spcBef>
                <a:spcPts val="0"/>
              </a:spcBef>
              <a:spcAft>
                <a:spcPts val="0"/>
              </a:spcAft>
              <a:buNone/>
              <a:defRPr sz="2200">
                <a:solidFill>
                  <a:schemeClr val="dk1"/>
                </a:solidFill>
              </a:defRPr>
            </a:lvl9pPr>
          </a:lstStyle>
          <a:p>
            <a:endParaRPr/>
          </a:p>
        </p:txBody>
      </p:sp>
      <p:sp>
        <p:nvSpPr>
          <p:cNvPr id="68" name="Google Shape;68;p8"/>
          <p:cNvSpPr txBox="1">
            <a:spLocks noGrp="1"/>
          </p:cNvSpPr>
          <p:nvPr>
            <p:ph type="subTitle" idx="8"/>
          </p:nvPr>
        </p:nvSpPr>
        <p:spPr>
          <a:xfrm>
            <a:off x="361975" y="732775"/>
            <a:ext cx="3860100" cy="138600"/>
          </a:xfrm>
          <a:prstGeom prst="rect">
            <a:avLst/>
          </a:prstGeom>
        </p:spPr>
        <p:txBody>
          <a:bodyPr spcFirstLastPara="1" wrap="square" lIns="0" tIns="0" rIns="0" bIns="0" anchor="b" anchorCtr="0">
            <a:sp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four big ideas">
  <p:cSld name="BLANK_1_1_1_1_1_1_1_1_1_1_1_1_1_1_1">
    <p:bg>
      <p:bgPr>
        <a:solidFill>
          <a:schemeClr val="lt1"/>
        </a:solidFill>
        <a:effectLst/>
      </p:bgPr>
    </p:bg>
    <p:spTree>
      <p:nvGrpSpPr>
        <p:cNvPr id="1" name="Shape 69"/>
        <p:cNvGrpSpPr/>
        <p:nvPr/>
      </p:nvGrpSpPr>
      <p:grpSpPr>
        <a:xfrm>
          <a:off x="0" y="0"/>
          <a:ext cx="0" cy="0"/>
          <a:chOff x="0" y="0"/>
          <a:chExt cx="0" cy="0"/>
        </a:xfrm>
      </p:grpSpPr>
      <p:sp>
        <p:nvSpPr>
          <p:cNvPr id="70" name="Google Shape;70;p9"/>
          <p:cNvSpPr txBox="1">
            <a:spLocks noGrp="1"/>
          </p:cNvSpPr>
          <p:nvPr>
            <p:ph type="body" idx="1"/>
          </p:nvPr>
        </p:nvSpPr>
        <p:spPr>
          <a:xfrm>
            <a:off x="2610420" y="2943375"/>
            <a:ext cx="1645800" cy="16080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DM Sans"/>
              <a:buChar char="●"/>
              <a:defRPr sz="1000"/>
            </a:lvl1pPr>
            <a:lvl2pPr marL="914400" lvl="1" indent="-292100">
              <a:spcBef>
                <a:spcPts val="800"/>
              </a:spcBef>
              <a:spcAft>
                <a:spcPts val="0"/>
              </a:spcAft>
              <a:buClr>
                <a:schemeClr val="lt1"/>
              </a:buClr>
              <a:buSzPts val="1000"/>
              <a:buFont typeface="DM Sans"/>
              <a:buChar char="○"/>
              <a:defRPr sz="1000"/>
            </a:lvl2pPr>
            <a:lvl3pPr marL="1371600" lvl="2" indent="-292100">
              <a:spcBef>
                <a:spcPts val="800"/>
              </a:spcBef>
              <a:spcAft>
                <a:spcPts val="0"/>
              </a:spcAft>
              <a:buClr>
                <a:schemeClr val="lt1"/>
              </a:buClr>
              <a:buSzPts val="1000"/>
              <a:buFont typeface="DM Sans"/>
              <a:buChar char="■"/>
              <a:defRPr sz="1000"/>
            </a:lvl3pPr>
            <a:lvl4pPr marL="1828800" lvl="3" indent="-292100">
              <a:spcBef>
                <a:spcPts val="800"/>
              </a:spcBef>
              <a:spcAft>
                <a:spcPts val="0"/>
              </a:spcAft>
              <a:buClr>
                <a:schemeClr val="lt1"/>
              </a:buClr>
              <a:buSzPts val="1000"/>
              <a:buFont typeface="DM Sans"/>
              <a:buChar char="●"/>
              <a:defRPr sz="1000"/>
            </a:lvl4pPr>
            <a:lvl5pPr marL="2286000" lvl="4" indent="-292100">
              <a:spcBef>
                <a:spcPts val="800"/>
              </a:spcBef>
              <a:spcAft>
                <a:spcPts val="0"/>
              </a:spcAft>
              <a:buClr>
                <a:schemeClr val="lt1"/>
              </a:buClr>
              <a:buSzPts val="1000"/>
              <a:buFont typeface="DM Sans"/>
              <a:buChar char="○"/>
              <a:defRPr sz="1000"/>
            </a:lvl5pPr>
            <a:lvl6pPr marL="2743200" lvl="5" indent="-292100">
              <a:spcBef>
                <a:spcPts val="800"/>
              </a:spcBef>
              <a:spcAft>
                <a:spcPts val="0"/>
              </a:spcAft>
              <a:buClr>
                <a:schemeClr val="lt1"/>
              </a:buClr>
              <a:buSzPts val="1000"/>
              <a:buFont typeface="DM Sans"/>
              <a:buChar char="■"/>
              <a:defRPr sz="1000"/>
            </a:lvl6pPr>
            <a:lvl7pPr marL="3200400" lvl="6" indent="-292100">
              <a:spcBef>
                <a:spcPts val="800"/>
              </a:spcBef>
              <a:spcAft>
                <a:spcPts val="0"/>
              </a:spcAft>
              <a:buClr>
                <a:schemeClr val="lt1"/>
              </a:buClr>
              <a:buSzPts val="1000"/>
              <a:buFont typeface="DM Sans"/>
              <a:buChar char="●"/>
              <a:defRPr sz="1000"/>
            </a:lvl7pPr>
            <a:lvl8pPr marL="3657600" lvl="7" indent="-292100">
              <a:spcBef>
                <a:spcPts val="800"/>
              </a:spcBef>
              <a:spcAft>
                <a:spcPts val="0"/>
              </a:spcAft>
              <a:buClr>
                <a:schemeClr val="lt1"/>
              </a:buClr>
              <a:buSzPts val="1000"/>
              <a:buFont typeface="DM Sans"/>
              <a:buChar char="○"/>
              <a:defRPr sz="1000"/>
            </a:lvl8pPr>
            <a:lvl9pPr marL="4114800" lvl="8" indent="-292100">
              <a:spcBef>
                <a:spcPts val="800"/>
              </a:spcBef>
              <a:spcAft>
                <a:spcPts val="800"/>
              </a:spcAft>
              <a:buClr>
                <a:schemeClr val="lt1"/>
              </a:buClr>
              <a:buSzPts val="1000"/>
              <a:buFont typeface="DM Sans"/>
              <a:buChar char="■"/>
              <a:defRPr sz="1000"/>
            </a:lvl9pPr>
          </a:lstStyle>
          <a:p>
            <a:endParaRPr/>
          </a:p>
        </p:txBody>
      </p:sp>
      <p:sp>
        <p:nvSpPr>
          <p:cNvPr id="71" name="Google Shape;71;p9"/>
          <p:cNvSpPr txBox="1">
            <a:spLocks noGrp="1"/>
          </p:cNvSpPr>
          <p:nvPr>
            <p:ph type="subTitle" idx="2"/>
          </p:nvPr>
        </p:nvSpPr>
        <p:spPr>
          <a:xfrm>
            <a:off x="2610418" y="2169054"/>
            <a:ext cx="1645800" cy="4527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a:endParaRPr/>
          </a:p>
        </p:txBody>
      </p:sp>
      <p:sp>
        <p:nvSpPr>
          <p:cNvPr id="72" name="Google Shape;72;p9"/>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73" name="Google Shape;73;p9"/>
          <p:cNvSpPr txBox="1">
            <a:spLocks noGrp="1"/>
          </p:cNvSpPr>
          <p:nvPr>
            <p:ph type="subTitle" idx="3"/>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4" name="Google Shape;74;p9"/>
          <p:cNvSpPr txBox="1">
            <a:spLocks noGrp="1"/>
          </p:cNvSpPr>
          <p:nvPr>
            <p:ph type="body" idx="4"/>
          </p:nvPr>
        </p:nvSpPr>
        <p:spPr>
          <a:xfrm>
            <a:off x="4889772" y="2943375"/>
            <a:ext cx="1645800" cy="1608000"/>
          </a:xfrm>
          <a:prstGeom prst="rect">
            <a:avLst/>
          </a:prstGeom>
        </p:spPr>
        <p:txBody>
          <a:bodyPr spcFirstLastPara="1" wrap="square" lIns="0" tIns="0" rIns="0" bIns="0" anchor="t" anchorCtr="0">
            <a:noAutofit/>
          </a:bodyPr>
          <a:lstStyle>
            <a:lvl1pPr marL="457200" lvl="0" indent="-292100">
              <a:lnSpc>
                <a:spcPct val="100000"/>
              </a:lnSpc>
              <a:spcBef>
                <a:spcPts val="0"/>
              </a:spcBef>
              <a:spcAft>
                <a:spcPts val="0"/>
              </a:spcAft>
              <a:buClr>
                <a:schemeClr val="dk1"/>
              </a:buClr>
              <a:buSzPts val="1000"/>
              <a:buFont typeface="DM Sans"/>
              <a:buChar char="●"/>
              <a:defRPr sz="1000">
                <a:solidFill>
                  <a:schemeClr val="dk1"/>
                </a:solidFill>
              </a:defRPr>
            </a:lvl1pPr>
            <a:lvl2pPr marL="914400" lvl="1" indent="-292100">
              <a:lnSpc>
                <a:spcPct val="100000"/>
              </a:lnSpc>
              <a:spcBef>
                <a:spcPts val="800"/>
              </a:spcBef>
              <a:spcAft>
                <a:spcPts val="0"/>
              </a:spcAft>
              <a:buClr>
                <a:schemeClr val="dk1"/>
              </a:buClr>
              <a:buSzPts val="1000"/>
              <a:buFont typeface="DM Sans"/>
              <a:buChar char="○"/>
              <a:defRPr sz="1000">
                <a:solidFill>
                  <a:schemeClr val="dk1"/>
                </a:solidFill>
              </a:defRPr>
            </a:lvl2pPr>
            <a:lvl3pPr marL="1371600" lvl="2" indent="-292100">
              <a:lnSpc>
                <a:spcPct val="100000"/>
              </a:lnSpc>
              <a:spcBef>
                <a:spcPts val="800"/>
              </a:spcBef>
              <a:spcAft>
                <a:spcPts val="0"/>
              </a:spcAft>
              <a:buClr>
                <a:schemeClr val="dk1"/>
              </a:buClr>
              <a:buSzPts val="1000"/>
              <a:buFont typeface="DM Sans"/>
              <a:buChar char="■"/>
              <a:defRPr sz="1000">
                <a:solidFill>
                  <a:schemeClr val="dk1"/>
                </a:solidFill>
              </a:defRPr>
            </a:lvl3pPr>
            <a:lvl4pPr marL="1828800" lvl="3" indent="-292100">
              <a:lnSpc>
                <a:spcPct val="100000"/>
              </a:lnSpc>
              <a:spcBef>
                <a:spcPts val="800"/>
              </a:spcBef>
              <a:spcAft>
                <a:spcPts val="0"/>
              </a:spcAft>
              <a:buClr>
                <a:schemeClr val="dk1"/>
              </a:buClr>
              <a:buSzPts val="1000"/>
              <a:buFont typeface="DM Sans"/>
              <a:buChar char="●"/>
              <a:defRPr sz="1000">
                <a:solidFill>
                  <a:schemeClr val="dk1"/>
                </a:solidFill>
              </a:defRPr>
            </a:lvl4pPr>
            <a:lvl5pPr marL="2286000" lvl="4" indent="-292100">
              <a:lnSpc>
                <a:spcPct val="100000"/>
              </a:lnSpc>
              <a:spcBef>
                <a:spcPts val="800"/>
              </a:spcBef>
              <a:spcAft>
                <a:spcPts val="0"/>
              </a:spcAft>
              <a:buClr>
                <a:schemeClr val="dk1"/>
              </a:buClr>
              <a:buSzPts val="1000"/>
              <a:buFont typeface="DM Sans"/>
              <a:buChar char="○"/>
              <a:defRPr sz="1000">
                <a:solidFill>
                  <a:schemeClr val="dk1"/>
                </a:solidFill>
              </a:defRPr>
            </a:lvl5pPr>
            <a:lvl6pPr marL="2743200" lvl="5" indent="-292100">
              <a:lnSpc>
                <a:spcPct val="100000"/>
              </a:lnSpc>
              <a:spcBef>
                <a:spcPts val="800"/>
              </a:spcBef>
              <a:spcAft>
                <a:spcPts val="0"/>
              </a:spcAft>
              <a:buClr>
                <a:schemeClr val="dk1"/>
              </a:buClr>
              <a:buSzPts val="1000"/>
              <a:buFont typeface="DM Sans"/>
              <a:buChar char="■"/>
              <a:defRPr sz="1000">
                <a:solidFill>
                  <a:schemeClr val="dk1"/>
                </a:solidFill>
              </a:defRPr>
            </a:lvl6pPr>
            <a:lvl7pPr marL="3200400" lvl="6" indent="-292100">
              <a:lnSpc>
                <a:spcPct val="100000"/>
              </a:lnSpc>
              <a:spcBef>
                <a:spcPts val="800"/>
              </a:spcBef>
              <a:spcAft>
                <a:spcPts val="0"/>
              </a:spcAft>
              <a:buClr>
                <a:schemeClr val="dk1"/>
              </a:buClr>
              <a:buSzPts val="1000"/>
              <a:buFont typeface="DM Sans"/>
              <a:buChar char="●"/>
              <a:defRPr sz="1000">
                <a:solidFill>
                  <a:schemeClr val="dk1"/>
                </a:solidFill>
              </a:defRPr>
            </a:lvl7pPr>
            <a:lvl8pPr marL="3657600" lvl="7" indent="-292100">
              <a:lnSpc>
                <a:spcPct val="100000"/>
              </a:lnSpc>
              <a:spcBef>
                <a:spcPts val="800"/>
              </a:spcBef>
              <a:spcAft>
                <a:spcPts val="0"/>
              </a:spcAft>
              <a:buClr>
                <a:schemeClr val="dk1"/>
              </a:buClr>
              <a:buSzPts val="1000"/>
              <a:buFont typeface="DM Sans"/>
              <a:buChar char="○"/>
              <a:defRPr sz="1000">
                <a:solidFill>
                  <a:schemeClr val="dk1"/>
                </a:solidFill>
              </a:defRPr>
            </a:lvl8pPr>
            <a:lvl9pPr marL="4114800" lvl="8" indent="-292100">
              <a:lnSpc>
                <a:spcPct val="100000"/>
              </a:lnSpc>
              <a:spcBef>
                <a:spcPts val="800"/>
              </a:spcBef>
              <a:spcAft>
                <a:spcPts val="800"/>
              </a:spcAft>
              <a:buClr>
                <a:schemeClr val="dk1"/>
              </a:buClr>
              <a:buSzPts val="1000"/>
              <a:buFont typeface="DM Sans"/>
              <a:buChar char="■"/>
              <a:defRPr sz="1000">
                <a:solidFill>
                  <a:schemeClr val="dk1"/>
                </a:solidFill>
              </a:defRPr>
            </a:lvl9pPr>
          </a:lstStyle>
          <a:p>
            <a:endParaRPr/>
          </a:p>
        </p:txBody>
      </p:sp>
      <p:sp>
        <p:nvSpPr>
          <p:cNvPr id="75" name="Google Shape;75;p9"/>
          <p:cNvSpPr txBox="1">
            <a:spLocks noGrp="1"/>
          </p:cNvSpPr>
          <p:nvPr>
            <p:ph type="subTitle" idx="5"/>
          </p:nvPr>
        </p:nvSpPr>
        <p:spPr>
          <a:xfrm>
            <a:off x="4889774" y="2169054"/>
            <a:ext cx="1645800" cy="4527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a:endParaRPr/>
          </a:p>
        </p:txBody>
      </p:sp>
      <p:sp>
        <p:nvSpPr>
          <p:cNvPr id="76" name="Google Shape;76;p9"/>
          <p:cNvSpPr txBox="1">
            <a:spLocks noGrp="1"/>
          </p:cNvSpPr>
          <p:nvPr>
            <p:ph type="body" idx="6"/>
          </p:nvPr>
        </p:nvSpPr>
        <p:spPr>
          <a:xfrm>
            <a:off x="7130875" y="2943375"/>
            <a:ext cx="1645800" cy="16080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DM Sans"/>
              <a:buChar char="●"/>
              <a:defRPr sz="1000"/>
            </a:lvl1pPr>
            <a:lvl2pPr marL="914400" lvl="1" indent="-292100">
              <a:spcBef>
                <a:spcPts val="800"/>
              </a:spcBef>
              <a:spcAft>
                <a:spcPts val="0"/>
              </a:spcAft>
              <a:buClr>
                <a:schemeClr val="lt1"/>
              </a:buClr>
              <a:buSzPts val="1000"/>
              <a:buFont typeface="DM Sans"/>
              <a:buChar char="○"/>
              <a:defRPr sz="1000"/>
            </a:lvl2pPr>
            <a:lvl3pPr marL="1371600" lvl="2" indent="-292100">
              <a:spcBef>
                <a:spcPts val="800"/>
              </a:spcBef>
              <a:spcAft>
                <a:spcPts val="0"/>
              </a:spcAft>
              <a:buClr>
                <a:schemeClr val="lt1"/>
              </a:buClr>
              <a:buSzPts val="1000"/>
              <a:buFont typeface="DM Sans"/>
              <a:buChar char="■"/>
              <a:defRPr sz="1000"/>
            </a:lvl3pPr>
            <a:lvl4pPr marL="1828800" lvl="3" indent="-292100">
              <a:spcBef>
                <a:spcPts val="800"/>
              </a:spcBef>
              <a:spcAft>
                <a:spcPts val="0"/>
              </a:spcAft>
              <a:buClr>
                <a:schemeClr val="lt1"/>
              </a:buClr>
              <a:buSzPts val="1000"/>
              <a:buFont typeface="DM Sans"/>
              <a:buChar char="●"/>
              <a:defRPr sz="1000"/>
            </a:lvl4pPr>
            <a:lvl5pPr marL="2286000" lvl="4" indent="-292100">
              <a:spcBef>
                <a:spcPts val="800"/>
              </a:spcBef>
              <a:spcAft>
                <a:spcPts val="0"/>
              </a:spcAft>
              <a:buClr>
                <a:schemeClr val="lt1"/>
              </a:buClr>
              <a:buSzPts val="1000"/>
              <a:buFont typeface="DM Sans"/>
              <a:buChar char="○"/>
              <a:defRPr sz="1000"/>
            </a:lvl5pPr>
            <a:lvl6pPr marL="2743200" lvl="5" indent="-292100">
              <a:spcBef>
                <a:spcPts val="800"/>
              </a:spcBef>
              <a:spcAft>
                <a:spcPts val="0"/>
              </a:spcAft>
              <a:buClr>
                <a:schemeClr val="lt1"/>
              </a:buClr>
              <a:buSzPts val="1000"/>
              <a:buFont typeface="DM Sans"/>
              <a:buChar char="■"/>
              <a:defRPr sz="1000"/>
            </a:lvl6pPr>
            <a:lvl7pPr marL="3200400" lvl="6" indent="-292100">
              <a:spcBef>
                <a:spcPts val="800"/>
              </a:spcBef>
              <a:spcAft>
                <a:spcPts val="0"/>
              </a:spcAft>
              <a:buClr>
                <a:schemeClr val="lt1"/>
              </a:buClr>
              <a:buSzPts val="1000"/>
              <a:buFont typeface="DM Sans"/>
              <a:buChar char="●"/>
              <a:defRPr sz="1000"/>
            </a:lvl7pPr>
            <a:lvl8pPr marL="3657600" lvl="7" indent="-292100">
              <a:spcBef>
                <a:spcPts val="800"/>
              </a:spcBef>
              <a:spcAft>
                <a:spcPts val="0"/>
              </a:spcAft>
              <a:buClr>
                <a:schemeClr val="lt1"/>
              </a:buClr>
              <a:buSzPts val="1000"/>
              <a:buFont typeface="DM Sans"/>
              <a:buChar char="○"/>
              <a:defRPr sz="1000"/>
            </a:lvl8pPr>
            <a:lvl9pPr marL="4114800" lvl="8" indent="-292100">
              <a:spcBef>
                <a:spcPts val="800"/>
              </a:spcBef>
              <a:spcAft>
                <a:spcPts val="800"/>
              </a:spcAft>
              <a:buClr>
                <a:schemeClr val="lt1"/>
              </a:buClr>
              <a:buSzPts val="1000"/>
              <a:buFont typeface="DM Sans"/>
              <a:buChar char="■"/>
              <a:defRPr sz="1000"/>
            </a:lvl9pPr>
          </a:lstStyle>
          <a:p>
            <a:endParaRPr/>
          </a:p>
        </p:txBody>
      </p:sp>
      <p:sp>
        <p:nvSpPr>
          <p:cNvPr id="77" name="Google Shape;77;p9"/>
          <p:cNvSpPr txBox="1">
            <a:spLocks noGrp="1"/>
          </p:cNvSpPr>
          <p:nvPr>
            <p:ph type="subTitle" idx="7"/>
          </p:nvPr>
        </p:nvSpPr>
        <p:spPr>
          <a:xfrm>
            <a:off x="7130874" y="2169054"/>
            <a:ext cx="1645800" cy="4527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a:endParaRPr/>
          </a:p>
        </p:txBody>
      </p:sp>
      <p:sp>
        <p:nvSpPr>
          <p:cNvPr id="78" name="Google Shape;78;p9"/>
          <p:cNvSpPr txBox="1">
            <a:spLocks noGrp="1"/>
          </p:cNvSpPr>
          <p:nvPr>
            <p:ph type="body" idx="8"/>
          </p:nvPr>
        </p:nvSpPr>
        <p:spPr>
          <a:xfrm>
            <a:off x="360525" y="2943375"/>
            <a:ext cx="1645800" cy="16080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DM Sans"/>
              <a:buChar char="●"/>
              <a:defRPr sz="1000">
                <a:solidFill>
                  <a:schemeClr val="dk1"/>
                </a:solidFill>
              </a:defRPr>
            </a:lvl1pPr>
            <a:lvl2pPr marL="914400" lvl="1" indent="-292100">
              <a:spcBef>
                <a:spcPts val="800"/>
              </a:spcBef>
              <a:spcAft>
                <a:spcPts val="0"/>
              </a:spcAft>
              <a:buClr>
                <a:schemeClr val="dk1"/>
              </a:buClr>
              <a:buSzPts val="1000"/>
              <a:buFont typeface="DM Sans"/>
              <a:buChar char="○"/>
              <a:defRPr sz="1000">
                <a:solidFill>
                  <a:schemeClr val="dk1"/>
                </a:solidFill>
              </a:defRPr>
            </a:lvl2pPr>
            <a:lvl3pPr marL="1371600" lvl="2" indent="-292100">
              <a:spcBef>
                <a:spcPts val="800"/>
              </a:spcBef>
              <a:spcAft>
                <a:spcPts val="0"/>
              </a:spcAft>
              <a:buClr>
                <a:schemeClr val="dk1"/>
              </a:buClr>
              <a:buSzPts val="1000"/>
              <a:buFont typeface="DM Sans"/>
              <a:buChar char="■"/>
              <a:defRPr sz="1000">
                <a:solidFill>
                  <a:schemeClr val="dk1"/>
                </a:solidFill>
              </a:defRPr>
            </a:lvl3pPr>
            <a:lvl4pPr marL="1828800" lvl="3" indent="-292100">
              <a:spcBef>
                <a:spcPts val="800"/>
              </a:spcBef>
              <a:spcAft>
                <a:spcPts val="0"/>
              </a:spcAft>
              <a:buClr>
                <a:schemeClr val="dk1"/>
              </a:buClr>
              <a:buSzPts val="1000"/>
              <a:buFont typeface="DM Sans"/>
              <a:buChar char="●"/>
              <a:defRPr sz="1000">
                <a:solidFill>
                  <a:schemeClr val="dk1"/>
                </a:solidFill>
              </a:defRPr>
            </a:lvl4pPr>
            <a:lvl5pPr marL="2286000" lvl="4" indent="-292100">
              <a:spcBef>
                <a:spcPts val="800"/>
              </a:spcBef>
              <a:spcAft>
                <a:spcPts val="0"/>
              </a:spcAft>
              <a:buClr>
                <a:schemeClr val="dk1"/>
              </a:buClr>
              <a:buSzPts val="1000"/>
              <a:buFont typeface="DM Sans"/>
              <a:buChar char="○"/>
              <a:defRPr sz="1000">
                <a:solidFill>
                  <a:schemeClr val="dk1"/>
                </a:solidFill>
              </a:defRPr>
            </a:lvl5pPr>
            <a:lvl6pPr marL="2743200" lvl="5" indent="-292100">
              <a:spcBef>
                <a:spcPts val="800"/>
              </a:spcBef>
              <a:spcAft>
                <a:spcPts val="0"/>
              </a:spcAft>
              <a:buClr>
                <a:schemeClr val="dk1"/>
              </a:buClr>
              <a:buSzPts val="1000"/>
              <a:buFont typeface="DM Sans"/>
              <a:buChar char="■"/>
              <a:defRPr sz="1000">
                <a:solidFill>
                  <a:schemeClr val="dk1"/>
                </a:solidFill>
              </a:defRPr>
            </a:lvl6pPr>
            <a:lvl7pPr marL="3200400" lvl="6" indent="-292100">
              <a:spcBef>
                <a:spcPts val="800"/>
              </a:spcBef>
              <a:spcAft>
                <a:spcPts val="0"/>
              </a:spcAft>
              <a:buClr>
                <a:schemeClr val="dk1"/>
              </a:buClr>
              <a:buSzPts val="1000"/>
              <a:buFont typeface="DM Sans"/>
              <a:buChar char="●"/>
              <a:defRPr sz="1000">
                <a:solidFill>
                  <a:schemeClr val="dk1"/>
                </a:solidFill>
              </a:defRPr>
            </a:lvl7pPr>
            <a:lvl8pPr marL="3657600" lvl="7" indent="-292100">
              <a:spcBef>
                <a:spcPts val="800"/>
              </a:spcBef>
              <a:spcAft>
                <a:spcPts val="0"/>
              </a:spcAft>
              <a:buClr>
                <a:schemeClr val="dk1"/>
              </a:buClr>
              <a:buSzPts val="1000"/>
              <a:buFont typeface="DM Sans"/>
              <a:buChar char="○"/>
              <a:defRPr sz="1000">
                <a:solidFill>
                  <a:schemeClr val="dk1"/>
                </a:solidFill>
              </a:defRPr>
            </a:lvl8pPr>
            <a:lvl9pPr marL="4114800" lvl="8" indent="-292100">
              <a:spcBef>
                <a:spcPts val="800"/>
              </a:spcBef>
              <a:spcAft>
                <a:spcPts val="800"/>
              </a:spcAft>
              <a:buClr>
                <a:schemeClr val="dk1"/>
              </a:buClr>
              <a:buSzPts val="1000"/>
              <a:buFont typeface="DM Sans"/>
              <a:buChar char="■"/>
              <a:defRPr sz="1000">
                <a:solidFill>
                  <a:schemeClr val="dk1"/>
                </a:solidFill>
              </a:defRPr>
            </a:lvl9pPr>
          </a:lstStyle>
          <a:p>
            <a:endParaRPr/>
          </a:p>
        </p:txBody>
      </p:sp>
      <p:sp>
        <p:nvSpPr>
          <p:cNvPr id="79" name="Google Shape;79;p9"/>
          <p:cNvSpPr txBox="1">
            <a:spLocks noGrp="1"/>
          </p:cNvSpPr>
          <p:nvPr>
            <p:ph type="subTitle" idx="9"/>
          </p:nvPr>
        </p:nvSpPr>
        <p:spPr>
          <a:xfrm>
            <a:off x="360533" y="2169054"/>
            <a:ext cx="1645800" cy="4527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a:endParaRPr/>
          </a:p>
        </p:txBody>
      </p:sp>
      <p:sp>
        <p:nvSpPr>
          <p:cNvPr id="80" name="Google Shape;80;p9"/>
          <p:cNvSpPr txBox="1">
            <a:spLocks noGrp="1"/>
          </p:cNvSpPr>
          <p:nvPr>
            <p:ph type="subTitle" idx="13"/>
          </p:nvPr>
        </p:nvSpPr>
        <p:spPr>
          <a:xfrm>
            <a:off x="2490450" y="732775"/>
            <a:ext cx="4163100" cy="138600"/>
          </a:xfrm>
          <a:prstGeom prst="rect">
            <a:avLst/>
          </a:prstGeom>
        </p:spPr>
        <p:txBody>
          <a:bodyPr spcFirstLastPara="1" wrap="square" lIns="0" tIns="0" rIns="0" bIns="0" anchor="b" anchorCtr="0">
            <a:spAutoFit/>
          </a:bodyPr>
          <a:lstStyle>
            <a:lvl1pPr lvl="0" algn="ctr">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9pPr>
          </a:lstStyle>
          <a:p>
            <a:endParaRPr/>
          </a:p>
        </p:txBody>
      </p:sp>
      <p:sp>
        <p:nvSpPr>
          <p:cNvPr id="81" name="Google Shape;81;p9"/>
          <p:cNvSpPr txBox="1">
            <a:spLocks noGrp="1"/>
          </p:cNvSpPr>
          <p:nvPr>
            <p:ph type="title"/>
          </p:nvPr>
        </p:nvSpPr>
        <p:spPr>
          <a:xfrm>
            <a:off x="1938175" y="988550"/>
            <a:ext cx="5267700" cy="587700"/>
          </a:xfrm>
          <a:prstGeom prst="rect">
            <a:avLst/>
          </a:prstGeom>
        </p:spPr>
        <p:txBody>
          <a:bodyPr spcFirstLastPara="1" wrap="square" lIns="0" tIns="0" rIns="0" bIns="0" anchor="t" anchorCtr="0">
            <a:noAutofit/>
          </a:bodyPr>
          <a:lstStyle>
            <a:lvl1pPr lvl="0" algn="ctr">
              <a:spcBef>
                <a:spcPts val="0"/>
              </a:spcBef>
              <a:spcAft>
                <a:spcPts val="0"/>
              </a:spcAft>
              <a:buNone/>
              <a:defRPr sz="2200">
                <a:solidFill>
                  <a:schemeClr val="dk1"/>
                </a:solidFill>
              </a:defRPr>
            </a:lvl1pPr>
            <a:lvl2pPr lvl="1" algn="ctr">
              <a:spcBef>
                <a:spcPts val="0"/>
              </a:spcBef>
              <a:spcAft>
                <a:spcPts val="0"/>
              </a:spcAft>
              <a:buNone/>
              <a:defRPr sz="2200">
                <a:solidFill>
                  <a:schemeClr val="dk1"/>
                </a:solidFill>
              </a:defRPr>
            </a:lvl2pPr>
            <a:lvl3pPr lvl="2" algn="ctr">
              <a:spcBef>
                <a:spcPts val="0"/>
              </a:spcBef>
              <a:spcAft>
                <a:spcPts val="0"/>
              </a:spcAft>
              <a:buNone/>
              <a:defRPr sz="2200">
                <a:solidFill>
                  <a:schemeClr val="dk1"/>
                </a:solidFill>
              </a:defRPr>
            </a:lvl3pPr>
            <a:lvl4pPr lvl="3" algn="ctr">
              <a:spcBef>
                <a:spcPts val="0"/>
              </a:spcBef>
              <a:spcAft>
                <a:spcPts val="0"/>
              </a:spcAft>
              <a:buNone/>
              <a:defRPr sz="2200">
                <a:solidFill>
                  <a:schemeClr val="dk1"/>
                </a:solidFill>
              </a:defRPr>
            </a:lvl4pPr>
            <a:lvl5pPr lvl="4" algn="ctr">
              <a:spcBef>
                <a:spcPts val="0"/>
              </a:spcBef>
              <a:spcAft>
                <a:spcPts val="0"/>
              </a:spcAft>
              <a:buNone/>
              <a:defRPr sz="2200">
                <a:solidFill>
                  <a:schemeClr val="dk1"/>
                </a:solidFill>
              </a:defRPr>
            </a:lvl5pPr>
            <a:lvl6pPr lvl="5" algn="ctr">
              <a:spcBef>
                <a:spcPts val="0"/>
              </a:spcBef>
              <a:spcAft>
                <a:spcPts val="0"/>
              </a:spcAft>
              <a:buNone/>
              <a:defRPr sz="2200">
                <a:solidFill>
                  <a:schemeClr val="dk1"/>
                </a:solidFill>
              </a:defRPr>
            </a:lvl6pPr>
            <a:lvl7pPr lvl="6" algn="ctr">
              <a:spcBef>
                <a:spcPts val="0"/>
              </a:spcBef>
              <a:spcAft>
                <a:spcPts val="0"/>
              </a:spcAft>
              <a:buNone/>
              <a:defRPr sz="2200">
                <a:solidFill>
                  <a:schemeClr val="dk1"/>
                </a:solidFill>
              </a:defRPr>
            </a:lvl7pPr>
            <a:lvl8pPr lvl="7" algn="ctr">
              <a:spcBef>
                <a:spcPts val="0"/>
              </a:spcBef>
              <a:spcAft>
                <a:spcPts val="0"/>
              </a:spcAft>
              <a:buNone/>
              <a:defRPr sz="2200">
                <a:solidFill>
                  <a:schemeClr val="dk1"/>
                </a:solidFill>
              </a:defRPr>
            </a:lvl8pPr>
            <a:lvl9pPr lvl="8" algn="ctr">
              <a:spcBef>
                <a:spcPts val="0"/>
              </a:spcBef>
              <a:spcAft>
                <a:spcPts val="0"/>
              </a:spcAft>
              <a:buNone/>
              <a:defRPr sz="22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ive big ideas">
  <p:cSld name="BLANK_1_1_1_1_1_1_1_1_1_1_1_1_1_1_1_3">
    <p:bg>
      <p:bgPr>
        <a:solidFill>
          <a:schemeClr val="accent2"/>
        </a:solidFill>
        <a:effectLst/>
      </p:bgPr>
    </p:bg>
    <p:spTree>
      <p:nvGrpSpPr>
        <p:cNvPr id="1" name="Shape 82"/>
        <p:cNvGrpSpPr/>
        <p:nvPr/>
      </p:nvGrpSpPr>
      <p:grpSpPr>
        <a:xfrm>
          <a:off x="0" y="0"/>
          <a:ext cx="0" cy="0"/>
          <a:chOff x="0" y="0"/>
          <a:chExt cx="0" cy="0"/>
        </a:xfrm>
      </p:grpSpPr>
      <p:sp>
        <p:nvSpPr>
          <p:cNvPr id="83" name="Google Shape;83;p10"/>
          <p:cNvSpPr txBox="1">
            <a:spLocks noGrp="1"/>
          </p:cNvSpPr>
          <p:nvPr>
            <p:ph type="sldNum" idx="12"/>
          </p:nvPr>
        </p:nvSpPr>
        <p:spPr>
          <a:xfrm>
            <a:off x="8227975" y="217725"/>
            <a:ext cx="548700" cy="234000"/>
          </a:xfrm>
          <a:prstGeom prst="rect">
            <a:avLst/>
          </a:prstGeom>
          <a:noFill/>
          <a:ln>
            <a:noFill/>
          </a:ln>
        </p:spPr>
        <p:txBody>
          <a:bodyPr spcFirstLastPara="1" wrap="square" lIns="0" tIns="91425" rIns="0" bIns="91425" anchor="ctr" anchorCtr="0">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84" name="Google Shape;84;p10"/>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0"/>
          <p:cNvSpPr txBox="1">
            <a:spLocks noGrp="1"/>
          </p:cNvSpPr>
          <p:nvPr>
            <p:ph type="body" idx="2"/>
          </p:nvPr>
        </p:nvSpPr>
        <p:spPr>
          <a:xfrm>
            <a:off x="361975" y="3231275"/>
            <a:ext cx="1457400" cy="1077600"/>
          </a:xfrm>
          <a:prstGeom prst="rect">
            <a:avLst/>
          </a:prstGeom>
        </p:spPr>
        <p:txBody>
          <a:bodyPr spcFirstLastPara="1" wrap="square" lIns="0" tIns="0" rIns="0" bIns="0" anchor="t" anchorCtr="0">
            <a:noAutofit/>
          </a:bodyPr>
          <a:lstStyle>
            <a:lvl1pPr marL="457200" lvl="0" indent="-292100">
              <a:lnSpc>
                <a:spcPct val="100000"/>
              </a:lnSpc>
              <a:spcBef>
                <a:spcPts val="0"/>
              </a:spcBef>
              <a:spcAft>
                <a:spcPts val="0"/>
              </a:spcAft>
              <a:buSzPts val="1000"/>
              <a:buFont typeface="DM Sans Light"/>
              <a:buChar char="●"/>
              <a:defRPr sz="1000">
                <a:latin typeface="DM Sans Light"/>
                <a:ea typeface="DM Sans Light"/>
                <a:cs typeface="DM Sans Light"/>
                <a:sym typeface="DM Sans Light"/>
              </a:defRPr>
            </a:lvl1pPr>
            <a:lvl2pPr marL="914400" lvl="1" indent="-2921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2pPr>
            <a:lvl3pPr marL="1371600" lvl="2" indent="-2921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3pPr>
            <a:lvl4pPr marL="1828800" lvl="3" indent="-2921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4pPr>
            <a:lvl5pPr marL="2286000" lvl="4" indent="-2921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5pPr>
            <a:lvl6pPr marL="2743200" lvl="5" indent="-2921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6pPr>
            <a:lvl7pPr marL="3200400" lvl="6" indent="-2921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7pPr>
            <a:lvl8pPr marL="3657600" lvl="7" indent="-2921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8pPr>
            <a:lvl9pPr marL="4114800" lvl="8" indent="-292100">
              <a:lnSpc>
                <a:spcPct val="100000"/>
              </a:lnSpc>
              <a:spcBef>
                <a:spcPts val="800"/>
              </a:spcBef>
              <a:spcAft>
                <a:spcPts val="800"/>
              </a:spcAft>
              <a:buSzPts val="1000"/>
              <a:buFont typeface="DM Sans Light"/>
              <a:buChar char="■"/>
              <a:defRPr sz="1000">
                <a:latin typeface="DM Sans Light"/>
                <a:ea typeface="DM Sans Light"/>
                <a:cs typeface="DM Sans Light"/>
                <a:sym typeface="DM Sans Light"/>
              </a:defRPr>
            </a:lvl9pPr>
          </a:lstStyle>
          <a:p>
            <a:endParaRPr/>
          </a:p>
        </p:txBody>
      </p:sp>
      <p:sp>
        <p:nvSpPr>
          <p:cNvPr id="86" name="Google Shape;86;p10"/>
          <p:cNvSpPr txBox="1">
            <a:spLocks noGrp="1"/>
          </p:cNvSpPr>
          <p:nvPr>
            <p:ph type="subTitle" idx="3"/>
          </p:nvPr>
        </p:nvSpPr>
        <p:spPr>
          <a:xfrm>
            <a:off x="361975" y="2556804"/>
            <a:ext cx="1457400" cy="4527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87" name="Google Shape;87;p10"/>
          <p:cNvSpPr txBox="1">
            <a:spLocks noGrp="1"/>
          </p:cNvSpPr>
          <p:nvPr>
            <p:ph type="subTitle" idx="4"/>
          </p:nvPr>
        </p:nvSpPr>
        <p:spPr>
          <a:xfrm>
            <a:off x="2490450" y="732775"/>
            <a:ext cx="4163100" cy="138600"/>
          </a:xfrm>
          <a:prstGeom prst="rect">
            <a:avLst/>
          </a:prstGeom>
        </p:spPr>
        <p:txBody>
          <a:bodyPr spcFirstLastPara="1" wrap="square" lIns="0" tIns="0" rIns="0" bIns="0" anchor="b" anchorCtr="0">
            <a:spAutoFit/>
          </a:bodyPr>
          <a:lstStyle>
            <a:lvl1pPr lvl="0" algn="ctr">
              <a:spcBef>
                <a:spcPts val="0"/>
              </a:spcBef>
              <a:spcAft>
                <a:spcPts val="0"/>
              </a:spcAft>
              <a:buSzPts val="1000"/>
              <a:buFont typeface="DM Sans Light"/>
              <a:buNone/>
              <a:defRPr sz="1000">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88" name="Google Shape;88;p10"/>
          <p:cNvSpPr txBox="1">
            <a:spLocks noGrp="1"/>
          </p:cNvSpPr>
          <p:nvPr>
            <p:ph type="title"/>
          </p:nvPr>
        </p:nvSpPr>
        <p:spPr>
          <a:xfrm>
            <a:off x="1938175" y="988550"/>
            <a:ext cx="5267700" cy="587700"/>
          </a:xfrm>
          <a:prstGeom prst="rect">
            <a:avLst/>
          </a:prstGeom>
        </p:spPr>
        <p:txBody>
          <a:bodyPr spcFirstLastPara="1" wrap="square" lIns="0" tIns="0" rIns="0" bIns="0" anchor="t" anchorCtr="0">
            <a:noAutofit/>
          </a:bodyPr>
          <a:lstStyle>
            <a:lvl1pPr lvl="0" algn="ctr">
              <a:spcBef>
                <a:spcPts val="0"/>
              </a:spcBef>
              <a:spcAft>
                <a:spcPts val="0"/>
              </a:spcAft>
              <a:buNone/>
              <a:defRPr sz="2200"/>
            </a:lvl1pPr>
            <a:lvl2pPr lvl="1" algn="ctr">
              <a:spcBef>
                <a:spcPts val="0"/>
              </a:spcBef>
              <a:spcAft>
                <a:spcPts val="0"/>
              </a:spcAft>
              <a:buNone/>
              <a:defRPr sz="2200"/>
            </a:lvl2pPr>
            <a:lvl3pPr lvl="2" algn="ctr">
              <a:spcBef>
                <a:spcPts val="0"/>
              </a:spcBef>
              <a:spcAft>
                <a:spcPts val="0"/>
              </a:spcAft>
              <a:buNone/>
              <a:defRPr sz="2200"/>
            </a:lvl3pPr>
            <a:lvl4pPr lvl="3" algn="ctr">
              <a:spcBef>
                <a:spcPts val="0"/>
              </a:spcBef>
              <a:spcAft>
                <a:spcPts val="0"/>
              </a:spcAft>
              <a:buNone/>
              <a:defRPr sz="2200"/>
            </a:lvl4pPr>
            <a:lvl5pPr lvl="4" algn="ctr">
              <a:spcBef>
                <a:spcPts val="0"/>
              </a:spcBef>
              <a:spcAft>
                <a:spcPts val="0"/>
              </a:spcAft>
              <a:buNone/>
              <a:defRPr sz="2200"/>
            </a:lvl5pPr>
            <a:lvl6pPr lvl="5" algn="ctr">
              <a:spcBef>
                <a:spcPts val="0"/>
              </a:spcBef>
              <a:spcAft>
                <a:spcPts val="0"/>
              </a:spcAft>
              <a:buNone/>
              <a:defRPr sz="2200"/>
            </a:lvl6pPr>
            <a:lvl7pPr lvl="6" algn="ctr">
              <a:spcBef>
                <a:spcPts val="0"/>
              </a:spcBef>
              <a:spcAft>
                <a:spcPts val="0"/>
              </a:spcAft>
              <a:buNone/>
              <a:defRPr sz="2200"/>
            </a:lvl7pPr>
            <a:lvl8pPr lvl="7" algn="ctr">
              <a:spcBef>
                <a:spcPts val="0"/>
              </a:spcBef>
              <a:spcAft>
                <a:spcPts val="0"/>
              </a:spcAft>
              <a:buNone/>
              <a:defRPr sz="2200"/>
            </a:lvl8pPr>
            <a:lvl9pPr lvl="8" algn="ctr">
              <a:spcBef>
                <a:spcPts val="0"/>
              </a:spcBef>
              <a:spcAft>
                <a:spcPts val="0"/>
              </a:spcAft>
              <a:buNone/>
              <a:defRPr sz="2200"/>
            </a:lvl9pPr>
          </a:lstStyle>
          <a:p>
            <a:endParaRPr/>
          </a:p>
        </p:txBody>
      </p:sp>
      <p:sp>
        <p:nvSpPr>
          <p:cNvPr id="89" name="Google Shape;89;p10"/>
          <p:cNvSpPr txBox="1">
            <a:spLocks noGrp="1"/>
          </p:cNvSpPr>
          <p:nvPr>
            <p:ph type="subTitle" idx="5"/>
          </p:nvPr>
        </p:nvSpPr>
        <p:spPr>
          <a:xfrm>
            <a:off x="7319275" y="2556804"/>
            <a:ext cx="1457400" cy="4527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90" name="Google Shape;90;p10"/>
          <p:cNvSpPr txBox="1">
            <a:spLocks noGrp="1"/>
          </p:cNvSpPr>
          <p:nvPr>
            <p:ph type="body" idx="6"/>
          </p:nvPr>
        </p:nvSpPr>
        <p:spPr>
          <a:xfrm>
            <a:off x="2101300" y="3231275"/>
            <a:ext cx="1457400" cy="10776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marL="914400" lvl="1"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marL="1371600" lvl="2"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marL="1828800" lvl="3"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marL="2286000" lvl="4"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marL="2743200" lvl="5"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marL="3200400" lvl="6"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marL="3657600" lvl="7"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marL="4114800" lvl="8" indent="-2921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a:endParaRPr/>
          </a:p>
        </p:txBody>
      </p:sp>
      <p:sp>
        <p:nvSpPr>
          <p:cNvPr id="91" name="Google Shape;91;p10"/>
          <p:cNvSpPr txBox="1">
            <a:spLocks noGrp="1"/>
          </p:cNvSpPr>
          <p:nvPr>
            <p:ph type="body" idx="7"/>
          </p:nvPr>
        </p:nvSpPr>
        <p:spPr>
          <a:xfrm>
            <a:off x="3840625" y="3231275"/>
            <a:ext cx="1457400" cy="10776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marL="914400" lvl="1"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marL="1371600" lvl="2"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marL="1828800" lvl="3"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marL="2286000" lvl="4"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marL="2743200" lvl="5"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marL="3200400" lvl="6"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marL="3657600" lvl="7"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marL="4114800" lvl="8" indent="-2921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a:endParaRPr/>
          </a:p>
        </p:txBody>
      </p:sp>
      <p:sp>
        <p:nvSpPr>
          <p:cNvPr id="92" name="Google Shape;92;p10"/>
          <p:cNvSpPr txBox="1">
            <a:spLocks noGrp="1"/>
          </p:cNvSpPr>
          <p:nvPr>
            <p:ph type="body" idx="8"/>
          </p:nvPr>
        </p:nvSpPr>
        <p:spPr>
          <a:xfrm>
            <a:off x="5579950" y="3231275"/>
            <a:ext cx="1457400" cy="10776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marL="914400" lvl="1"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marL="1371600" lvl="2"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marL="1828800" lvl="3"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marL="2286000" lvl="4"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marL="2743200" lvl="5"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marL="3200400" lvl="6"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marL="3657600" lvl="7"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marL="4114800" lvl="8" indent="-2921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a:endParaRPr/>
          </a:p>
        </p:txBody>
      </p:sp>
      <p:sp>
        <p:nvSpPr>
          <p:cNvPr id="93" name="Google Shape;93;p10"/>
          <p:cNvSpPr txBox="1">
            <a:spLocks noGrp="1"/>
          </p:cNvSpPr>
          <p:nvPr>
            <p:ph type="subTitle" idx="9"/>
          </p:nvPr>
        </p:nvSpPr>
        <p:spPr>
          <a:xfrm>
            <a:off x="2101300" y="2556804"/>
            <a:ext cx="1457400" cy="4527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94" name="Google Shape;94;p10"/>
          <p:cNvSpPr txBox="1">
            <a:spLocks noGrp="1"/>
          </p:cNvSpPr>
          <p:nvPr>
            <p:ph type="subTitle" idx="13"/>
          </p:nvPr>
        </p:nvSpPr>
        <p:spPr>
          <a:xfrm>
            <a:off x="3840625" y="2556804"/>
            <a:ext cx="1457400" cy="4527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95" name="Google Shape;95;p10"/>
          <p:cNvSpPr txBox="1">
            <a:spLocks noGrp="1"/>
          </p:cNvSpPr>
          <p:nvPr>
            <p:ph type="subTitle" idx="14"/>
          </p:nvPr>
        </p:nvSpPr>
        <p:spPr>
          <a:xfrm>
            <a:off x="5579950" y="2556804"/>
            <a:ext cx="1457400" cy="4527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96" name="Google Shape;96;p10"/>
          <p:cNvSpPr txBox="1">
            <a:spLocks noGrp="1"/>
          </p:cNvSpPr>
          <p:nvPr>
            <p:ph type="body" idx="15"/>
          </p:nvPr>
        </p:nvSpPr>
        <p:spPr>
          <a:xfrm>
            <a:off x="7319275" y="3231275"/>
            <a:ext cx="1457400" cy="10776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marL="914400" lvl="1"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marL="1371600" lvl="2"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marL="1828800" lvl="3"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marL="2286000" lvl="4"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marL="2743200" lvl="5"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marL="3200400" lvl="6"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marL="3657600" lvl="7" indent="-2921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marL="4114800" lvl="8" indent="-2921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361850" y="2004025"/>
            <a:ext cx="5627400" cy="2547300"/>
          </a:xfrm>
          <a:prstGeom prst="rect">
            <a:avLst/>
          </a:prstGeom>
          <a:noFill/>
          <a:ln>
            <a:noFill/>
          </a:ln>
        </p:spPr>
        <p:txBody>
          <a:bodyPr spcFirstLastPara="1" wrap="square" lIns="91425" tIns="91425" rIns="91425" bIns="91425" anchor="t" anchorCtr="0">
            <a:spAutoFit/>
          </a:bodyPr>
          <a:lstStyle>
            <a:lvl1pPr marL="457200" lvl="0" indent="-304800">
              <a:lnSpc>
                <a:spcPct val="115000"/>
              </a:lnSpc>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1pPr>
            <a:lvl2pPr marL="914400" lvl="1" indent="-304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2pPr>
            <a:lvl3pPr marL="1371600" lvl="2" indent="-304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3pPr>
            <a:lvl4pPr marL="1828800" lvl="3" indent="-304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4pPr>
            <a:lvl5pPr marL="2286000" lvl="4" indent="-304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5pPr>
            <a:lvl6pPr marL="2743200" lvl="5" indent="-304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6pPr>
            <a:lvl7pPr marL="3200400" lvl="6" indent="-304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7pPr>
            <a:lvl8pPr marL="3657600" lvl="7" indent="-304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8pPr>
            <a:lvl9pPr marL="4114800" lvl="8" indent="-304800">
              <a:lnSpc>
                <a:spcPct val="115000"/>
              </a:lnSpc>
              <a:spcBef>
                <a:spcPts val="800"/>
              </a:spcBef>
              <a:spcAft>
                <a:spcPts val="800"/>
              </a:spcAft>
              <a:buClr>
                <a:schemeClr val="lt1"/>
              </a:buClr>
              <a:buSzPts val="1200"/>
              <a:buFont typeface="DM Sans"/>
              <a:buChar char="■"/>
              <a:defRPr sz="1200">
                <a:solidFill>
                  <a:schemeClr val="lt1"/>
                </a:solidFill>
                <a:latin typeface="DM Sans"/>
                <a:ea typeface="DM Sans"/>
                <a:cs typeface="DM Sans"/>
                <a:sym typeface="DM Sans"/>
              </a:defRPr>
            </a:lvl9pPr>
          </a:lstStyle>
          <a:p>
            <a:endParaRPr/>
          </a:p>
        </p:txBody>
      </p:sp>
      <p:sp>
        <p:nvSpPr>
          <p:cNvPr id="7" name="Google Shape;7;p1"/>
          <p:cNvSpPr txBox="1">
            <a:spLocks noGrp="1"/>
          </p:cNvSpPr>
          <p:nvPr>
            <p:ph type="title"/>
          </p:nvPr>
        </p:nvSpPr>
        <p:spPr>
          <a:xfrm>
            <a:off x="438150" y="524575"/>
            <a:ext cx="5433000" cy="90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Newsreader"/>
              <a:buNone/>
              <a:defRPr sz="3000">
                <a:solidFill>
                  <a:schemeClr val="lt1"/>
                </a:solidFill>
                <a:latin typeface="Newsreader"/>
                <a:ea typeface="Newsreader"/>
                <a:cs typeface="Newsreader"/>
                <a:sym typeface="Newsreade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 name="Google Shape;8;p1"/>
          <p:cNvSpPr txBox="1">
            <a:spLocks noGrp="1"/>
          </p:cNvSpPr>
          <p:nvPr>
            <p:ph type="body" idx="2"/>
          </p:nvPr>
        </p:nvSpPr>
        <p:spPr>
          <a:xfrm>
            <a:off x="4700200" y="1614100"/>
            <a:ext cx="3756600" cy="25473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1pPr>
            <a:lvl2pPr marL="914400" lvl="1"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2pPr>
            <a:lvl3pPr marL="1371600" lvl="2"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3pPr>
            <a:lvl4pPr marL="1828800" lvl="3"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4pPr>
            <a:lvl5pPr marL="2286000" lvl="4"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5pPr>
            <a:lvl6pPr marL="2743200" lvl="5"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6pPr>
            <a:lvl7pPr marL="3200400" lvl="6"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7pPr>
            <a:lvl8pPr marL="3657600" lvl="7"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8pPr>
            <a:lvl9pPr marL="4114800" lvl="8"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529">
          <p15:clr>
            <a:srgbClr val="E46962"/>
          </p15:clr>
        </p15:guide>
        <p15:guide id="2" orient="horz" pos="233">
          <p15:clr>
            <a:srgbClr val="E46962"/>
          </p15:clr>
        </p15:guide>
        <p15:guide id="3" orient="horz" pos="3011">
          <p15:clr>
            <a:srgbClr val="E46962"/>
          </p15:clr>
        </p15:guide>
        <p15:guide id="4" pos="2850">
          <p15:clr>
            <a:srgbClr val="E46962"/>
          </p15:clr>
        </p15:guide>
        <p15:guide id="5" pos="2910">
          <p15:clr>
            <a:srgbClr val="E46962"/>
          </p15:clr>
        </p15:guide>
        <p15:guide id="6" pos="1468">
          <p15:clr>
            <a:srgbClr val="E46962"/>
          </p15:clr>
        </p15:guide>
        <p15:guide id="7" pos="1527">
          <p15:clr>
            <a:srgbClr val="E46962"/>
          </p15:clr>
        </p15:guide>
        <p15:guide id="8" pos="4226">
          <p15:clr>
            <a:srgbClr val="E46962"/>
          </p15:clr>
        </p15:guide>
        <p15:guide id="9" pos="4285">
          <p15:clr>
            <a:srgbClr val="E46962"/>
          </p15:clr>
        </p15:guide>
        <p15:guide id="10" pos="3773">
          <p15:clr>
            <a:srgbClr val="E46962"/>
          </p15:clr>
        </p15:guide>
        <p15:guide id="11" pos="3830">
          <p15:clr>
            <a:srgbClr val="E46962"/>
          </p15:clr>
        </p15:guide>
        <p15:guide id="12" pos="1930">
          <p15:clr>
            <a:srgbClr val="E46962"/>
          </p15:clr>
        </p15:guide>
        <p15:guide id="13" pos="1987">
          <p15:clr>
            <a:srgbClr val="E46962"/>
          </p15:clr>
        </p15:guide>
        <p15:guide id="14" orient="horz" pos="2867">
          <p15:clr>
            <a:srgbClr val="E46962"/>
          </p15:clr>
        </p15:guide>
        <p15:guide id="15" orient="horz" pos="1135">
          <p15:clr>
            <a:srgbClr val="E46962"/>
          </p15:clr>
        </p15:guide>
        <p15:guide id="16" orient="horz" pos="1194">
          <p15:clr>
            <a:srgbClr val="E46962"/>
          </p15:clr>
        </p15:guide>
        <p15:guide id="17" orient="horz" pos="2043">
          <p15:clr>
            <a:srgbClr val="E46962"/>
          </p15:clr>
        </p15:guide>
        <p15:guide id="18" orient="horz" pos="2103">
          <p15:clr>
            <a:srgbClr val="E46962"/>
          </p15:clr>
        </p15:guide>
        <p15:guide id="19" pos="228">
          <p15:clr>
            <a:srgbClr val="E46962"/>
          </p15:clr>
        </p15:guide>
        <p15:guide id="20" orient="horz" pos="672">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hyperlink" Target="https://www.cancerimagingarchive.net/collection/radcure/" TargetMode="External"/><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4.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1.xml"/><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hyperlink" Target="https://doi.org/10.1038/s41591-024-02902" TargetMode="External"/><Relationship Id="rId2" Type="http://schemas.openxmlformats.org/officeDocument/2006/relationships/notesSlide" Target="../notesSlides/notesSlide68.xml"/><Relationship Id="rId1" Type="http://schemas.openxmlformats.org/officeDocument/2006/relationships/slideLayout" Target="../slideLayouts/slideLayout13.xml"/><Relationship Id="rId5" Type="http://schemas.openxmlformats.org/officeDocument/2006/relationships/hyperlink" Target="https://doi.org/10.1016/j.ijrobp.2025.08.040" TargetMode="External"/><Relationship Id="rId4" Type="http://schemas.openxmlformats.org/officeDocument/2006/relationships/hyperlink" Target="https://doi.org/10.3390/cancers13174292"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5"/>
          <p:cNvSpPr txBox="1">
            <a:spLocks noGrp="1"/>
          </p:cNvSpPr>
          <p:nvPr>
            <p:ph type="title"/>
          </p:nvPr>
        </p:nvSpPr>
        <p:spPr>
          <a:xfrm>
            <a:off x="-70800" y="923525"/>
            <a:ext cx="4989000" cy="2835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b="1">
                <a:solidFill>
                  <a:srgbClr val="000000"/>
                </a:solidFill>
                <a:highlight>
                  <a:srgbClr val="FFFFFF"/>
                </a:highlight>
                <a:latin typeface="Arial"/>
                <a:ea typeface="Arial"/>
                <a:cs typeface="Arial"/>
                <a:sym typeface="Arial"/>
              </a:rPr>
              <a:t>TITLE:CAUSAL MACHINE LEARNING IN ONCOLOGY - CHEMOTHERAPY/RADIOTHERAPY HEAD AND NECK CANCER TREATMENT RESPONSE</a:t>
            </a:r>
            <a:endParaRPr/>
          </a:p>
        </p:txBody>
      </p:sp>
      <p:sp>
        <p:nvSpPr>
          <p:cNvPr id="469" name="Google Shape;469;p55"/>
          <p:cNvSpPr txBox="1">
            <a:spLocks noGrp="1"/>
          </p:cNvSpPr>
          <p:nvPr>
            <p:ph type="subTitle" idx="1"/>
          </p:nvPr>
        </p:nvSpPr>
        <p:spPr>
          <a:xfrm>
            <a:off x="361975" y="255533"/>
            <a:ext cx="3860100" cy="37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14/11/2025</a:t>
            </a:r>
            <a:endParaRPr/>
          </a:p>
        </p:txBody>
      </p:sp>
      <p:sp>
        <p:nvSpPr>
          <p:cNvPr id="470" name="Google Shape;470;p55"/>
          <p:cNvSpPr txBox="1">
            <a:spLocks noGrp="1"/>
          </p:cNvSpPr>
          <p:nvPr>
            <p:ph type="body" idx="3"/>
          </p:nvPr>
        </p:nvSpPr>
        <p:spPr>
          <a:xfrm>
            <a:off x="547575" y="3337797"/>
            <a:ext cx="3492600" cy="13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Does adding chemotherapy to radiotherapy improve survival for real-world patients for whom does it help or harm at what time ?</a:t>
            </a:r>
            <a:endParaRPr/>
          </a:p>
        </p:txBody>
      </p:sp>
      <p:pic>
        <p:nvPicPr>
          <p:cNvPr id="471" name="Google Shape;471;p55" title="WhatsApp Image 2025-11-13 at 10.28.03.jpeg"/>
          <p:cNvPicPr preferRelativeResize="0"/>
          <p:nvPr/>
        </p:nvPicPr>
        <p:blipFill>
          <a:blip r:embed="rId3">
            <a:alphaModFix/>
          </a:blip>
          <a:stretch>
            <a:fillRect/>
          </a:stretch>
        </p:blipFill>
        <p:spPr>
          <a:xfrm>
            <a:off x="4744900" y="0"/>
            <a:ext cx="4438275" cy="5197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4"/>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556" name="Google Shape;556;p64"/>
          <p:cNvSpPr txBox="1">
            <a:spLocks noGrp="1"/>
          </p:cNvSpPr>
          <p:nvPr>
            <p:ph type="title"/>
          </p:nvPr>
        </p:nvSpPr>
        <p:spPr>
          <a:xfrm>
            <a:off x="719400" y="988550"/>
            <a:ext cx="7705200" cy="831300"/>
          </a:xfrm>
          <a:prstGeom prst="rect">
            <a:avLst/>
          </a:prstGeom>
        </p:spPr>
        <p:txBody>
          <a:bodyPr spcFirstLastPara="1" wrap="square" lIns="0" tIns="0" rIns="0" bIns="0" anchor="t" anchorCtr="0">
            <a:spAutoFit/>
          </a:bodyPr>
          <a:lstStyle/>
          <a:p>
            <a:pPr marL="0" marR="203200" lvl="0" indent="0" algn="ctr" rtl="0">
              <a:spcBef>
                <a:spcPts val="0"/>
              </a:spcBef>
              <a:spcAft>
                <a:spcPts val="0"/>
              </a:spcAft>
              <a:buNone/>
            </a:pPr>
            <a:r>
              <a:rPr lang="en"/>
              <a:t>A model might latch onto patterns that don't genuinely reflect the underlying reality.</a:t>
            </a:r>
            <a:endParaRPr/>
          </a:p>
        </p:txBody>
      </p:sp>
      <p:pic>
        <p:nvPicPr>
          <p:cNvPr id="557" name="Google Shape;557;p64" title="ChatGPT Image Nov 13, 2025, 09_16_38 AM.png"/>
          <p:cNvPicPr preferRelativeResize="0"/>
          <p:nvPr/>
        </p:nvPicPr>
        <p:blipFill>
          <a:blip r:embed="rId3">
            <a:alphaModFix/>
          </a:blip>
          <a:stretch>
            <a:fillRect/>
          </a:stretch>
        </p:blipFill>
        <p:spPr>
          <a:xfrm>
            <a:off x="1365050" y="1937025"/>
            <a:ext cx="6769175" cy="24866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5"/>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563" name="Google Shape;563;p65"/>
          <p:cNvSpPr txBox="1">
            <a:spLocks noGrp="1"/>
          </p:cNvSpPr>
          <p:nvPr>
            <p:ph type="subTitle" idx="2"/>
          </p:nvPr>
        </p:nvSpPr>
        <p:spPr>
          <a:xfrm>
            <a:off x="3108875" y="269238"/>
            <a:ext cx="4163100" cy="307800"/>
          </a:xfrm>
          <a:prstGeom prst="rect">
            <a:avLst/>
          </a:prstGeom>
        </p:spPr>
        <p:txBody>
          <a:bodyPr spcFirstLastPara="1" wrap="square" lIns="0" tIns="0" rIns="0" bIns="0" anchor="b" anchorCtr="0">
            <a:spAutoFit/>
          </a:bodyPr>
          <a:lstStyle/>
          <a:p>
            <a:pPr marL="0" lvl="0" indent="0" algn="l" rtl="0">
              <a:spcBef>
                <a:spcPts val="0"/>
              </a:spcBef>
              <a:spcAft>
                <a:spcPts val="0"/>
              </a:spcAft>
              <a:buNone/>
            </a:pPr>
            <a:r>
              <a:rPr lang="en" sz="2000"/>
              <a:t>THE PROBLEM</a:t>
            </a:r>
            <a:endParaRPr sz="2000"/>
          </a:p>
        </p:txBody>
      </p:sp>
      <p:sp>
        <p:nvSpPr>
          <p:cNvPr id="564" name="Google Shape;564;p65"/>
          <p:cNvSpPr txBox="1">
            <a:spLocks noGrp="1"/>
          </p:cNvSpPr>
          <p:nvPr>
            <p:ph type="title"/>
          </p:nvPr>
        </p:nvSpPr>
        <p:spPr>
          <a:xfrm>
            <a:off x="2705875" y="773025"/>
            <a:ext cx="5622000" cy="2832000"/>
          </a:xfrm>
          <a:prstGeom prst="rect">
            <a:avLst/>
          </a:prstGeom>
        </p:spPr>
        <p:txBody>
          <a:bodyPr spcFirstLastPara="1" wrap="square" lIns="0" tIns="0" rIns="0" bIns="0" anchor="t" anchorCtr="0">
            <a:noAutofit/>
          </a:bodyPr>
          <a:lstStyle/>
          <a:p>
            <a:pPr marL="457200" lvl="0" indent="-419100" algn="l" rtl="0">
              <a:spcBef>
                <a:spcPts val="0"/>
              </a:spcBef>
              <a:spcAft>
                <a:spcPts val="0"/>
              </a:spcAft>
              <a:buSzPts val="3000"/>
              <a:buChar char="●"/>
            </a:pPr>
            <a:r>
              <a:rPr lang="en"/>
              <a:t> A chest X-ray deep learning study (Zech et al., PNAS 2018) showed that the model was not learning lung pathology it was learning hospital-specific artifacts, such as metallic tokens/markers and scanner signatures.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br>
              <a:rPr lang="en"/>
            </a:br>
            <a:endParaRPr/>
          </a:p>
        </p:txBody>
      </p:sp>
      <p:pic>
        <p:nvPicPr>
          <p:cNvPr id="565" name="Google Shape;565;p65" title="WhatsApp Image 2025-11-12 at 16.07.39.jpeg"/>
          <p:cNvPicPr preferRelativeResize="0"/>
          <p:nvPr/>
        </p:nvPicPr>
        <p:blipFill>
          <a:blip r:embed="rId3">
            <a:alphaModFix/>
          </a:blip>
          <a:stretch>
            <a:fillRect/>
          </a:stretch>
        </p:blipFill>
        <p:spPr>
          <a:xfrm>
            <a:off x="261225" y="451725"/>
            <a:ext cx="1891650" cy="1557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6"/>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571" name="Google Shape;571;p66"/>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Company Name</a:t>
            </a:r>
            <a:endParaRPr/>
          </a:p>
          <a:p>
            <a:pPr marL="0" lvl="0" indent="0" algn="l" rtl="0">
              <a:spcBef>
                <a:spcPts val="0"/>
              </a:spcBef>
              <a:spcAft>
                <a:spcPts val="0"/>
              </a:spcAft>
              <a:buNone/>
            </a:pPr>
            <a:endParaRPr/>
          </a:p>
        </p:txBody>
      </p:sp>
      <p:sp>
        <p:nvSpPr>
          <p:cNvPr id="572" name="Google Shape;572;p66"/>
          <p:cNvSpPr txBox="1">
            <a:spLocks noGrp="1"/>
          </p:cNvSpPr>
          <p:nvPr>
            <p:ph type="subTitle" idx="2"/>
          </p:nvPr>
        </p:nvSpPr>
        <p:spPr>
          <a:xfrm>
            <a:off x="3154650" y="537213"/>
            <a:ext cx="4163100" cy="153900"/>
          </a:xfrm>
          <a:prstGeom prst="rect">
            <a:avLst/>
          </a:prstGeom>
        </p:spPr>
        <p:txBody>
          <a:bodyPr spcFirstLastPara="1" wrap="square" lIns="0" tIns="0" rIns="0" bIns="0" anchor="b" anchorCtr="0">
            <a:spAutoFit/>
          </a:bodyPr>
          <a:lstStyle/>
          <a:p>
            <a:pPr marL="0" lvl="0" indent="0" algn="l" rtl="0">
              <a:spcBef>
                <a:spcPts val="0"/>
              </a:spcBef>
              <a:spcAft>
                <a:spcPts val="0"/>
              </a:spcAft>
              <a:buNone/>
            </a:pPr>
            <a:r>
              <a:rPr lang="en"/>
              <a:t>THE PROBLEM</a:t>
            </a:r>
            <a:endParaRPr/>
          </a:p>
        </p:txBody>
      </p:sp>
      <p:sp>
        <p:nvSpPr>
          <p:cNvPr id="573" name="Google Shape;573;p66"/>
          <p:cNvSpPr txBox="1">
            <a:spLocks noGrp="1"/>
          </p:cNvSpPr>
          <p:nvPr>
            <p:ph type="title"/>
          </p:nvPr>
        </p:nvSpPr>
        <p:spPr>
          <a:xfrm>
            <a:off x="2705875" y="773025"/>
            <a:ext cx="6232500" cy="4257000"/>
          </a:xfrm>
          <a:prstGeom prst="rect">
            <a:avLst/>
          </a:prstGeom>
        </p:spPr>
        <p:txBody>
          <a:bodyPr spcFirstLastPara="1" wrap="square" lIns="0" tIns="0" rIns="0" bIns="0" anchor="t" anchorCtr="0">
            <a:noAutofit/>
          </a:bodyPr>
          <a:lstStyle/>
          <a:p>
            <a:pPr marL="457200" lvl="0" indent="-419100" algn="l" rtl="0">
              <a:spcBef>
                <a:spcPts val="0"/>
              </a:spcBef>
              <a:spcAft>
                <a:spcPts val="0"/>
              </a:spcAft>
              <a:buSzPts val="3000"/>
              <a:buChar char="●"/>
            </a:pPr>
            <a:r>
              <a:rPr lang="en"/>
              <a:t> X-rays from Hospital A had more severe pneumonia cases and a distinct metallic marker in the corner of the image.</a:t>
            </a:r>
            <a:endParaRPr/>
          </a:p>
          <a:p>
            <a:pPr marL="457200" lvl="0" indent="-419100" algn="l" rtl="0">
              <a:spcBef>
                <a:spcPts val="0"/>
              </a:spcBef>
              <a:spcAft>
                <a:spcPts val="0"/>
              </a:spcAft>
              <a:buSzPts val="3000"/>
              <a:buChar char="●"/>
            </a:pPr>
            <a:r>
              <a:rPr lang="en"/>
              <a:t>The model learned:</a:t>
            </a:r>
            <a:endParaRPr/>
          </a:p>
          <a:p>
            <a:pPr marL="0" lvl="0" indent="0" algn="l" rtl="0">
              <a:spcBef>
                <a:spcPts val="0"/>
              </a:spcBef>
              <a:spcAft>
                <a:spcPts val="0"/>
              </a:spcAft>
              <a:buNone/>
            </a:pPr>
            <a:r>
              <a:rPr lang="en"/>
              <a:t>     </a:t>
            </a:r>
            <a:r>
              <a:rPr lang="en" b="1"/>
              <a:t>metal marker = severe pneumonia,</a:t>
            </a:r>
            <a:endParaRPr b="1"/>
          </a:p>
          <a:p>
            <a:pPr marL="0" lvl="0" indent="0" algn="l" rtl="0">
              <a:spcBef>
                <a:spcPts val="0"/>
              </a:spcBef>
              <a:spcAft>
                <a:spcPts val="0"/>
              </a:spcAft>
              <a:buNone/>
            </a:pPr>
            <a:r>
              <a:rPr lang="en"/>
              <a:t>instead of learning actual disease patterns in the lungs.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br>
              <a:rPr lang="en"/>
            </a:br>
            <a:endParaRPr/>
          </a:p>
        </p:txBody>
      </p:sp>
      <p:pic>
        <p:nvPicPr>
          <p:cNvPr id="574" name="Google Shape;574;p66" title="WhatsApp Image 2025-11-12 at 16.07.39.jpeg"/>
          <p:cNvPicPr preferRelativeResize="0"/>
          <p:nvPr/>
        </p:nvPicPr>
        <p:blipFill>
          <a:blip r:embed="rId3">
            <a:alphaModFix/>
          </a:blip>
          <a:stretch>
            <a:fillRect/>
          </a:stretch>
        </p:blipFill>
        <p:spPr>
          <a:xfrm>
            <a:off x="361975" y="891775"/>
            <a:ext cx="1695324" cy="13115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7"/>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580" name="Google Shape;580;p67"/>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Company Name</a:t>
            </a:r>
            <a:endParaRPr/>
          </a:p>
          <a:p>
            <a:pPr marL="0" lvl="0" indent="0" algn="l" rtl="0">
              <a:spcBef>
                <a:spcPts val="0"/>
              </a:spcBef>
              <a:spcAft>
                <a:spcPts val="0"/>
              </a:spcAft>
              <a:buNone/>
            </a:pPr>
            <a:endParaRPr/>
          </a:p>
        </p:txBody>
      </p:sp>
      <p:sp>
        <p:nvSpPr>
          <p:cNvPr id="581" name="Google Shape;581;p67"/>
          <p:cNvSpPr txBox="1">
            <a:spLocks noGrp="1"/>
          </p:cNvSpPr>
          <p:nvPr>
            <p:ph type="subTitle" idx="2"/>
          </p:nvPr>
        </p:nvSpPr>
        <p:spPr>
          <a:xfrm>
            <a:off x="3154650" y="537213"/>
            <a:ext cx="4163100" cy="153900"/>
          </a:xfrm>
          <a:prstGeom prst="rect">
            <a:avLst/>
          </a:prstGeom>
        </p:spPr>
        <p:txBody>
          <a:bodyPr spcFirstLastPara="1" wrap="square" lIns="0" tIns="0" rIns="0" bIns="0" anchor="b" anchorCtr="0">
            <a:spAutoFit/>
          </a:bodyPr>
          <a:lstStyle/>
          <a:p>
            <a:pPr marL="0" lvl="0" indent="0" algn="l" rtl="0">
              <a:spcBef>
                <a:spcPts val="0"/>
              </a:spcBef>
              <a:spcAft>
                <a:spcPts val="0"/>
              </a:spcAft>
              <a:buNone/>
            </a:pPr>
            <a:r>
              <a:rPr lang="en"/>
              <a:t>The Challenge Remains</a:t>
            </a:r>
            <a:endParaRPr/>
          </a:p>
        </p:txBody>
      </p:sp>
      <p:sp>
        <p:nvSpPr>
          <p:cNvPr id="582" name="Google Shape;582;p67"/>
          <p:cNvSpPr txBox="1">
            <a:spLocks noGrp="1"/>
          </p:cNvSpPr>
          <p:nvPr>
            <p:ph type="title"/>
          </p:nvPr>
        </p:nvSpPr>
        <p:spPr>
          <a:xfrm>
            <a:off x="2705875" y="773025"/>
            <a:ext cx="5622000" cy="377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 In health care this would appear highly accurate in one setting but fail catastrophically elsewhere, leading to:</a:t>
            </a:r>
            <a:endParaRPr/>
          </a:p>
          <a:p>
            <a:pPr marL="457200" lvl="0" indent="-419100" algn="l" rtl="0">
              <a:spcBef>
                <a:spcPts val="0"/>
              </a:spcBef>
              <a:spcAft>
                <a:spcPts val="0"/>
              </a:spcAft>
              <a:buSzPts val="3000"/>
              <a:buChar char="●"/>
            </a:pPr>
            <a:r>
              <a:rPr lang="en"/>
              <a:t>delayed treatment,</a:t>
            </a:r>
            <a:endParaRPr/>
          </a:p>
          <a:p>
            <a:pPr marL="457200" lvl="0" indent="-419100" algn="l" rtl="0">
              <a:spcBef>
                <a:spcPts val="0"/>
              </a:spcBef>
              <a:spcAft>
                <a:spcPts val="0"/>
              </a:spcAft>
              <a:buSzPts val="3000"/>
              <a:buChar char="●"/>
            </a:pPr>
            <a:r>
              <a:rPr lang="en"/>
              <a:t>inappropriate admissions,</a:t>
            </a:r>
            <a:endParaRPr/>
          </a:p>
          <a:p>
            <a:pPr marL="457200" lvl="0" indent="-419100" algn="l" rtl="0">
              <a:spcBef>
                <a:spcPts val="0"/>
              </a:spcBef>
              <a:spcAft>
                <a:spcPts val="0"/>
              </a:spcAft>
              <a:buSzPts val="3000"/>
              <a:buChar char="●"/>
            </a:pPr>
            <a:r>
              <a:rPr lang="en"/>
              <a:t>false reassurance or unnecessary dose escalation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br>
              <a:rPr lang="en"/>
            </a:br>
            <a:endParaRPr/>
          </a:p>
        </p:txBody>
      </p:sp>
      <p:sp>
        <p:nvSpPr>
          <p:cNvPr id="583" name="Google Shape;583;p67"/>
          <p:cNvSpPr>
            <a:spLocks noGrp="1"/>
          </p:cNvSpPr>
          <p:nvPr>
            <p:ph type="pic" idx="3"/>
          </p:nvPr>
        </p:nvSpPr>
        <p:spPr>
          <a:xfrm>
            <a:off x="361975" y="1066100"/>
            <a:ext cx="1967700" cy="1311600"/>
          </a:xfrm>
          <a:prstGeom prst="rect">
            <a:avLst/>
          </a:prstGeom>
        </p:spPr>
      </p:sp>
      <p:pic>
        <p:nvPicPr>
          <p:cNvPr id="584" name="Google Shape;584;p67" descr="A modern glass office building with one open window"/>
          <p:cNvPicPr preferRelativeResize="0">
            <a:picLocks noGrp="1"/>
          </p:cNvPicPr>
          <p:nvPr>
            <p:ph type="pic" idx="3"/>
          </p:nvPr>
        </p:nvPicPr>
        <p:blipFill rotWithShape="1">
          <a:blip r:embed="rId3">
            <a:alphaModFix/>
          </a:blip>
          <a:srcRect r="10"/>
          <a:stretch/>
        </p:blipFill>
        <p:spPr>
          <a:xfrm>
            <a:off x="361975" y="1066100"/>
            <a:ext cx="1967698" cy="13116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68"/>
          <p:cNvSpPr txBox="1">
            <a:spLocks noGrp="1"/>
          </p:cNvSpPr>
          <p:nvPr>
            <p:ph type="subTitle" idx="1"/>
          </p:nvPr>
        </p:nvSpPr>
        <p:spPr>
          <a:xfrm>
            <a:off x="2537400" y="828500"/>
            <a:ext cx="4163100" cy="23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CHALLENGE</a:t>
            </a:r>
            <a:endParaRPr/>
          </a:p>
        </p:txBody>
      </p:sp>
      <p:sp>
        <p:nvSpPr>
          <p:cNvPr id="590" name="Google Shape;590;p68"/>
          <p:cNvSpPr txBox="1">
            <a:spLocks noGrp="1"/>
          </p:cNvSpPr>
          <p:nvPr>
            <p:ph type="title"/>
          </p:nvPr>
        </p:nvSpPr>
        <p:spPr>
          <a:xfrm>
            <a:off x="1128775" y="663725"/>
            <a:ext cx="7647900" cy="402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r>
              <a:rPr lang="en"/>
              <a:t>Recommendations exist: </a:t>
            </a:r>
            <a:endParaRPr/>
          </a:p>
          <a:p>
            <a:pPr marL="0" lvl="0" indent="0" algn="ctr" rtl="0">
              <a:spcBef>
                <a:spcPts val="0"/>
              </a:spcBef>
              <a:spcAft>
                <a:spcPts val="0"/>
              </a:spcAft>
              <a:buNone/>
            </a:pPr>
            <a:endParaRPr/>
          </a:p>
          <a:p>
            <a:pPr marL="457200" lvl="0" indent="-419100" algn="l" rtl="0">
              <a:spcBef>
                <a:spcPts val="0"/>
              </a:spcBef>
              <a:spcAft>
                <a:spcPts val="0"/>
              </a:spcAft>
              <a:buSzPts val="3000"/>
              <a:buChar char="●"/>
            </a:pPr>
            <a:r>
              <a:rPr lang="en"/>
              <a:t>RT alone for T1N1</a:t>
            </a:r>
            <a:endParaRPr/>
          </a:p>
          <a:p>
            <a:pPr marL="457200" lvl="0" indent="-419100" algn="l" rtl="0">
              <a:spcBef>
                <a:spcPts val="0"/>
              </a:spcBef>
              <a:spcAft>
                <a:spcPts val="0"/>
              </a:spcAft>
              <a:buSzPts val="3000"/>
              <a:buChar char="●"/>
            </a:pPr>
            <a:r>
              <a:rPr lang="en"/>
              <a:t>RT or CRT for T2N1</a:t>
            </a:r>
            <a:endParaRPr/>
          </a:p>
          <a:p>
            <a:pPr marL="457200" lvl="0" indent="-419100" algn="l" rtl="0">
              <a:spcBef>
                <a:spcPts val="0"/>
              </a:spcBef>
              <a:spcAft>
                <a:spcPts val="0"/>
              </a:spcAft>
              <a:buSzPts val="3000"/>
              <a:buChar char="●"/>
            </a:pPr>
            <a:r>
              <a:rPr lang="en"/>
              <a:t>CRT for T1–T2 N2a–N2b</a:t>
            </a:r>
            <a:endParaRPr/>
          </a:p>
          <a:p>
            <a:pPr marL="457200" lvl="0" indent="-419100" algn="l" rtl="0">
              <a:spcBef>
                <a:spcPts val="0"/>
              </a:spcBef>
              <a:spcAft>
                <a:spcPts val="0"/>
              </a:spcAft>
              <a:buSzPts val="3000"/>
              <a:buChar char="●"/>
            </a:pPr>
            <a:r>
              <a:rPr lang="en"/>
              <a:t>But these recommendations are based on low-level evidence</a:t>
            </a:r>
            <a:endParaRPr/>
          </a:p>
          <a:p>
            <a:pPr marL="457200" lvl="0" indent="0" algn="l" rtl="0">
              <a:spcBef>
                <a:spcPts val="0"/>
              </a:spcBef>
              <a:spcAft>
                <a:spcPts val="0"/>
              </a:spcAft>
              <a:buNone/>
            </a:pPr>
            <a:r>
              <a:rPr lang="en"/>
              <a:t> </a:t>
            </a:r>
            <a:endParaRPr/>
          </a:p>
          <a:p>
            <a:pPr marL="0" lvl="0" indent="0" algn="ctr"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9"/>
          <p:cNvSpPr txBox="1">
            <a:spLocks noGrp="1"/>
          </p:cNvSpPr>
          <p:nvPr>
            <p:ph type="title"/>
          </p:nvPr>
        </p:nvSpPr>
        <p:spPr>
          <a:xfrm>
            <a:off x="795000" y="182300"/>
            <a:ext cx="7647900" cy="374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en"/>
              <a:t> </a:t>
            </a:r>
            <a:endParaRPr/>
          </a:p>
          <a:p>
            <a:pPr marL="0" lvl="0" indent="0" algn="ctr" rtl="0">
              <a:spcBef>
                <a:spcPts val="0"/>
              </a:spcBef>
              <a:spcAft>
                <a:spcPts val="0"/>
              </a:spcAft>
              <a:buNone/>
            </a:pPr>
            <a:r>
              <a:rPr lang="en"/>
              <a:t>Recommendations exist: </a:t>
            </a:r>
            <a:endParaRPr/>
          </a:p>
          <a:p>
            <a:pPr marL="457200" lvl="0" indent="-419100" algn="l" rtl="0">
              <a:spcBef>
                <a:spcPts val="0"/>
              </a:spcBef>
              <a:spcAft>
                <a:spcPts val="0"/>
              </a:spcAft>
              <a:buSzPts val="3000"/>
              <a:buChar char="●"/>
            </a:pPr>
            <a:r>
              <a:rPr lang="en"/>
              <a:t>A multi-center cohort, CRT did not improve OS for T1–T2 N1–N2a patients.</a:t>
            </a:r>
            <a:endParaRPr/>
          </a:p>
          <a:p>
            <a:pPr marL="457200" lvl="0" indent="-419100" algn="l" rtl="0">
              <a:spcBef>
                <a:spcPts val="0"/>
              </a:spcBef>
              <a:spcAft>
                <a:spcPts val="0"/>
              </a:spcAft>
              <a:buSzPts val="3000"/>
              <a:buChar char="●"/>
            </a:pPr>
            <a:r>
              <a:rPr lang="en"/>
              <a:t>Only younger patients (≤70) with T2 N2b showed improved locoregional control—not overall survival.</a:t>
            </a:r>
            <a:endParaRPr/>
          </a:p>
          <a:p>
            <a:pPr marL="457200" lvl="0" indent="-419100" algn="l" rtl="0">
              <a:spcBef>
                <a:spcPts val="0"/>
              </a:spcBef>
              <a:spcAft>
                <a:spcPts val="0"/>
              </a:spcAft>
              <a:buSzPts val="3000"/>
              <a:buChar char="●"/>
            </a:pPr>
            <a:r>
              <a:rPr lang="en"/>
              <a:t>Other studies show no difference in survival between older and younger patient on ChemoRT</a:t>
            </a:r>
            <a:endParaRPr/>
          </a:p>
          <a:p>
            <a:pPr marL="457200" lvl="0" indent="-419100" algn="l" rtl="0">
              <a:spcBef>
                <a:spcPts val="0"/>
              </a:spcBef>
              <a:spcAft>
                <a:spcPts val="0"/>
              </a:spcAft>
              <a:buSzPts val="3000"/>
              <a:buChar char="●"/>
            </a:pPr>
            <a:r>
              <a:rPr lang="en"/>
              <a:t>Older patients derived no clear benefit, raising concern about toxicity burden </a:t>
            </a:r>
            <a:endParaRPr/>
          </a:p>
          <a:p>
            <a:pPr marL="0" lvl="0" indent="0" algn="ctr"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70"/>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601" name="Google Shape;601;p70"/>
          <p:cNvSpPr txBox="1">
            <a:spLocks noGrp="1"/>
          </p:cNvSpPr>
          <p:nvPr>
            <p:ph type="title"/>
          </p:nvPr>
        </p:nvSpPr>
        <p:spPr>
          <a:xfrm>
            <a:off x="1341775" y="1066101"/>
            <a:ext cx="6886200" cy="33999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r>
              <a:rPr lang="en" b="1"/>
              <a:t>Goal:</a:t>
            </a:r>
            <a:r>
              <a:rPr lang="en"/>
              <a:t> </a:t>
            </a:r>
            <a:endParaRPr/>
          </a:p>
          <a:p>
            <a:pPr marL="0" marR="203200" lvl="0" indent="0" algn="l" rtl="0">
              <a:spcBef>
                <a:spcPts val="0"/>
              </a:spcBef>
              <a:spcAft>
                <a:spcPts val="0"/>
              </a:spcAft>
              <a:buNone/>
            </a:pPr>
            <a:endParaRPr/>
          </a:p>
          <a:p>
            <a:pPr marL="457200" marR="203200" lvl="0" indent="-419100" algn="l" rtl="0">
              <a:spcBef>
                <a:spcPts val="0"/>
              </a:spcBef>
              <a:spcAft>
                <a:spcPts val="0"/>
              </a:spcAft>
              <a:buSzPts val="3000"/>
              <a:buChar char="●"/>
            </a:pPr>
            <a:r>
              <a:rPr lang="en"/>
              <a:t>Overall treatment effect (ATE)</a:t>
            </a:r>
            <a:br>
              <a:rPr lang="en"/>
            </a:br>
            <a:endParaRPr/>
          </a:p>
          <a:p>
            <a:pPr marL="457200" marR="203200" lvl="0" indent="-419100" algn="l" rtl="0">
              <a:spcBef>
                <a:spcPts val="0"/>
              </a:spcBef>
              <a:spcAft>
                <a:spcPts val="0"/>
              </a:spcAft>
              <a:buSzPts val="3000"/>
              <a:buChar char="●"/>
            </a:pPr>
            <a:r>
              <a:rPr lang="en"/>
              <a:t>Individualized effects (CATE)</a:t>
            </a:r>
            <a:br>
              <a:rPr lang="en"/>
            </a:br>
            <a:endParaRPr/>
          </a:p>
          <a:p>
            <a:pPr marL="457200" marR="203200" lvl="0" indent="-419100" algn="l" rtl="0">
              <a:spcBef>
                <a:spcPts val="0"/>
              </a:spcBef>
              <a:spcAft>
                <a:spcPts val="0"/>
              </a:spcAft>
              <a:buSzPts val="3000"/>
              <a:buChar char="●"/>
            </a:pPr>
            <a:r>
              <a:rPr lang="en"/>
              <a:t>Time-varying treatment effects</a:t>
            </a:r>
            <a:br>
              <a:rPr lang="en"/>
            </a:br>
            <a:endParaRPr/>
          </a:p>
          <a:p>
            <a:pPr marL="457200" marR="203200" lvl="0" indent="-419100" algn="l" rtl="0">
              <a:spcBef>
                <a:spcPts val="0"/>
              </a:spcBef>
              <a:spcAft>
                <a:spcPts val="0"/>
              </a:spcAft>
              <a:buSzPts val="3000"/>
              <a:buChar char="●"/>
            </a:pPr>
            <a:r>
              <a:rPr lang="en"/>
              <a:t>Survival differences between RT and ChemoRT</a:t>
            </a:r>
            <a:endParaRPr/>
          </a:p>
          <a:p>
            <a:pPr marL="457200" marR="20320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1"/>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607" name="Google Shape;607;p71"/>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Cont!e</a:t>
            </a:r>
            <a:endParaRPr/>
          </a:p>
        </p:txBody>
      </p:sp>
      <p:sp>
        <p:nvSpPr>
          <p:cNvPr id="608" name="Google Shape;608;p71"/>
          <p:cNvSpPr txBox="1">
            <a:spLocks noGrp="1"/>
          </p:cNvSpPr>
          <p:nvPr>
            <p:ph type="title"/>
          </p:nvPr>
        </p:nvSpPr>
        <p:spPr>
          <a:xfrm>
            <a:off x="860175" y="841475"/>
            <a:ext cx="8022000" cy="3938400"/>
          </a:xfrm>
          <a:prstGeom prst="rect">
            <a:avLst/>
          </a:prstGeom>
        </p:spPr>
        <p:txBody>
          <a:bodyPr spcFirstLastPara="1" wrap="square" lIns="0" tIns="0" rIns="0" bIns="0" anchor="t" anchorCtr="0">
            <a:noAutofit/>
          </a:bodyPr>
          <a:lstStyle/>
          <a:p>
            <a:pPr marL="457200" lvl="0" indent="-419100" algn="l" rtl="0">
              <a:spcBef>
                <a:spcPts val="0"/>
              </a:spcBef>
              <a:spcAft>
                <a:spcPts val="0"/>
              </a:spcAft>
              <a:buSzPts val="3000"/>
              <a:buChar char="●"/>
            </a:pPr>
            <a:r>
              <a:rPr lang="en"/>
              <a:t>- Causal machine learning (ML) offers flexible, data-driven methods for predicting treatment outcomes including efficacy and toxicity, thereby supporting the assessment and safety of drugs. </a:t>
            </a:r>
            <a:endParaRPr/>
          </a:p>
          <a:p>
            <a:pPr marL="457200" lvl="0" indent="-419100" algn="l" rtl="0">
              <a:spcBef>
                <a:spcPts val="0"/>
              </a:spcBef>
              <a:spcAft>
                <a:spcPts val="0"/>
              </a:spcAft>
              <a:buSzPts val="3000"/>
              <a:buChar char="●"/>
            </a:pPr>
            <a:r>
              <a:rPr lang="en"/>
              <a:t>- A key benefit of causal ML is that it allows for estimating individualized treatment effects.</a:t>
            </a:r>
            <a:endParaRPr/>
          </a:p>
          <a:p>
            <a:pPr marL="457200" lvl="0" indent="-419100" algn="l" rtl="0">
              <a:spcBef>
                <a:spcPts val="0"/>
              </a:spcBef>
              <a:spcAft>
                <a:spcPts val="0"/>
              </a:spcAft>
              <a:buSzPts val="3000"/>
              <a:buChar char="●"/>
            </a:pPr>
            <a:r>
              <a:rPr lang="en"/>
              <a:t>- Hence that clinical decision-making can be personalized to individual patient profiles (Feuerriegel et al, 2023),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2"/>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614" name="Google Shape;614;p72"/>
          <p:cNvSpPr txBox="1">
            <a:spLocks noGrp="1"/>
          </p:cNvSpPr>
          <p:nvPr>
            <p:ph type="title"/>
          </p:nvPr>
        </p:nvSpPr>
        <p:spPr>
          <a:xfrm>
            <a:off x="983825" y="451725"/>
            <a:ext cx="7636500" cy="4602900"/>
          </a:xfrm>
          <a:prstGeom prst="rect">
            <a:avLst/>
          </a:prstGeom>
        </p:spPr>
        <p:txBody>
          <a:bodyPr spcFirstLastPara="1" wrap="square" lIns="0" tIns="0" rIns="0" bIns="0" anchor="t" anchorCtr="0">
            <a:noAutofit/>
          </a:bodyPr>
          <a:lstStyle/>
          <a:p>
            <a:pPr marL="457200" lvl="0" indent="0" algn="l" rtl="0">
              <a:spcBef>
                <a:spcPts val="0"/>
              </a:spcBef>
              <a:spcAft>
                <a:spcPts val="0"/>
              </a:spcAft>
              <a:buNone/>
            </a:pPr>
            <a:r>
              <a:rPr lang="en" b="1"/>
              <a:t>Our goal is not prediction;  it is estimating treatment effects</a:t>
            </a:r>
            <a:endParaRPr b="1"/>
          </a:p>
          <a:p>
            <a:pPr marL="457200" lvl="0" indent="-419100" algn="l" rtl="0">
              <a:spcBef>
                <a:spcPts val="0"/>
              </a:spcBef>
              <a:spcAft>
                <a:spcPts val="0"/>
              </a:spcAft>
              <a:buSzPts val="3000"/>
              <a:buChar char="●"/>
            </a:pPr>
            <a:r>
              <a:rPr lang="en"/>
              <a:t>- We are not just asking “Who will respond?”</a:t>
            </a:r>
            <a:endParaRPr/>
          </a:p>
          <a:p>
            <a:pPr marL="457200" lvl="0" indent="-419100" algn="l" rtl="0">
              <a:spcBef>
                <a:spcPts val="0"/>
              </a:spcBef>
              <a:spcAft>
                <a:spcPts val="0"/>
              </a:spcAft>
              <a:buSzPts val="3000"/>
              <a:buChar char="●"/>
            </a:pPr>
            <a:r>
              <a:rPr lang="en"/>
              <a:t>- We are asking:</a:t>
            </a:r>
            <a:endParaRPr/>
          </a:p>
          <a:p>
            <a:pPr marL="457200" lvl="0" indent="-419100" algn="l" rtl="0">
              <a:spcBef>
                <a:spcPts val="0"/>
              </a:spcBef>
              <a:spcAft>
                <a:spcPts val="0"/>
              </a:spcAft>
              <a:buSzPts val="3000"/>
              <a:buChar char="●"/>
            </a:pPr>
            <a:r>
              <a:rPr lang="en"/>
              <a:t>  “What difference does chemo + radiotherapy make compared to radiotherapy alone for this patient group after adjusting the confounders?”</a:t>
            </a:r>
            <a:endParaRPr/>
          </a:p>
          <a:p>
            <a:pPr marL="457200" lvl="0" indent="-419100" algn="l" rtl="0">
              <a:spcBef>
                <a:spcPts val="0"/>
              </a:spcBef>
              <a:spcAft>
                <a:spcPts val="0"/>
              </a:spcAft>
              <a:buSzPts val="3000"/>
              <a:buChar char="●"/>
            </a:pPr>
            <a:r>
              <a:rPr lang="en"/>
              <a:t> -Only causal ML can answer this counterfactual question</a:t>
            </a:r>
            <a:endParaRPr/>
          </a:p>
          <a:p>
            <a:pPr marL="457200" lvl="0" indent="-419100" algn="l" rtl="0">
              <a:spcBef>
                <a:spcPts val="0"/>
              </a:spcBef>
              <a:spcAft>
                <a:spcPts val="0"/>
              </a:spcAft>
              <a:buSzPts val="3000"/>
              <a:buChar char="●"/>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620" name="Google Shape;620;p73"/>
          <p:cNvSpPr txBox="1">
            <a:spLocks noGrp="1"/>
          </p:cNvSpPr>
          <p:nvPr>
            <p:ph type="title"/>
          </p:nvPr>
        </p:nvSpPr>
        <p:spPr>
          <a:xfrm>
            <a:off x="2836775" y="1895400"/>
            <a:ext cx="5622000" cy="3778200"/>
          </a:xfrm>
          <a:prstGeom prst="rect">
            <a:avLst/>
          </a:prstGeom>
        </p:spPr>
        <p:txBody>
          <a:bodyPr spcFirstLastPara="1" wrap="square" lIns="0" tIns="0" rIns="0" bIns="0" anchor="t" anchorCtr="0">
            <a:noAutofit/>
          </a:bodyPr>
          <a:lstStyle/>
          <a:p>
            <a:pPr marL="457200" lvl="0" indent="-419100" algn="l" rtl="0">
              <a:spcBef>
                <a:spcPts val="0"/>
              </a:spcBef>
              <a:spcAft>
                <a:spcPts val="0"/>
              </a:spcAft>
              <a:buSzPts val="3000"/>
              <a:buChar char="●"/>
            </a:pPr>
            <a:r>
              <a:rPr lang="en" b="1"/>
              <a:t> Confounder : </a:t>
            </a:r>
            <a:r>
              <a:rPr lang="en"/>
              <a:t>A variable that affects both the dependent variable and the independent variable, creating a spurious relationship</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br>
              <a:rPr lang="en"/>
            </a:br>
            <a:endParaRPr/>
          </a:p>
        </p:txBody>
      </p:sp>
      <p:pic>
        <p:nvPicPr>
          <p:cNvPr id="621" name="Google Shape;621;p73" title="WhatsApp Image 2025-11-12 at 16.07.39.jpeg"/>
          <p:cNvPicPr preferRelativeResize="0"/>
          <p:nvPr/>
        </p:nvPicPr>
        <p:blipFill>
          <a:blip r:embed="rId3">
            <a:alphaModFix/>
          </a:blip>
          <a:stretch>
            <a:fillRect/>
          </a:stretch>
        </p:blipFill>
        <p:spPr>
          <a:xfrm>
            <a:off x="565375" y="1066100"/>
            <a:ext cx="1434351" cy="1311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6"/>
          <p:cNvSpPr txBox="1">
            <a:spLocks noGrp="1"/>
          </p:cNvSpPr>
          <p:nvPr>
            <p:ph type="title"/>
          </p:nvPr>
        </p:nvSpPr>
        <p:spPr>
          <a:xfrm>
            <a:off x="4975925" y="989132"/>
            <a:ext cx="3783600" cy="217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Head and Neck Cancers(HNC)</a:t>
            </a:r>
            <a:endParaRPr/>
          </a:p>
        </p:txBody>
      </p:sp>
      <p:sp>
        <p:nvSpPr>
          <p:cNvPr id="477" name="Google Shape;477;p56"/>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478" name="Google Shape;478;p56" title="WhatsApp Image 2025-11-14 at 07.01.07.jpeg"/>
          <p:cNvPicPr preferRelativeResize="0"/>
          <p:nvPr/>
        </p:nvPicPr>
        <p:blipFill>
          <a:blip r:embed="rId3">
            <a:alphaModFix/>
          </a:blip>
          <a:stretch>
            <a:fillRect/>
          </a:stretch>
        </p:blipFill>
        <p:spPr>
          <a:xfrm>
            <a:off x="0" y="0"/>
            <a:ext cx="4410075" cy="5143500"/>
          </a:xfrm>
          <a:prstGeom prst="rect">
            <a:avLst/>
          </a:prstGeom>
          <a:noFill/>
          <a:ln>
            <a:noFill/>
          </a:ln>
        </p:spPr>
      </p:pic>
      <p:sp>
        <p:nvSpPr>
          <p:cNvPr id="479" name="Google Shape;479;p56"/>
          <p:cNvSpPr txBox="1"/>
          <p:nvPr/>
        </p:nvSpPr>
        <p:spPr>
          <a:xfrm>
            <a:off x="5206800" y="2874850"/>
            <a:ext cx="31920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lt1"/>
                </a:solidFill>
                <a:latin typeface="DM Sans"/>
                <a:ea typeface="DM Sans"/>
                <a:cs typeface="DM Sans"/>
                <a:sym typeface="DM Sans"/>
              </a:rPr>
              <a:t>Cancers that affect your mouth, throat or other parts of your head and neck</a:t>
            </a:r>
            <a:endParaRPr sz="22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74"/>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627" name="Google Shape;627;p74"/>
          <p:cNvSpPr txBox="1">
            <a:spLocks noGrp="1"/>
          </p:cNvSpPr>
          <p:nvPr>
            <p:ph type="subTitle" idx="2"/>
          </p:nvPr>
        </p:nvSpPr>
        <p:spPr>
          <a:xfrm>
            <a:off x="3154650" y="537213"/>
            <a:ext cx="4163100" cy="400200"/>
          </a:xfrm>
          <a:prstGeom prst="rect">
            <a:avLst/>
          </a:prstGeom>
        </p:spPr>
        <p:txBody>
          <a:bodyPr spcFirstLastPara="1" wrap="square" lIns="0" tIns="0" rIns="0" bIns="0" anchor="b" anchorCtr="0">
            <a:spAutoFit/>
          </a:bodyPr>
          <a:lstStyle/>
          <a:p>
            <a:pPr marL="0" lvl="0" indent="0" algn="l" rtl="0">
              <a:spcBef>
                <a:spcPts val="0"/>
              </a:spcBef>
              <a:spcAft>
                <a:spcPts val="0"/>
              </a:spcAft>
              <a:buNone/>
            </a:pPr>
            <a:r>
              <a:rPr lang="en" sz="2600" b="1"/>
              <a:t>Perfect Example</a:t>
            </a:r>
            <a:endParaRPr b="1"/>
          </a:p>
        </p:txBody>
      </p:sp>
      <p:sp>
        <p:nvSpPr>
          <p:cNvPr id="628" name="Google Shape;628;p74"/>
          <p:cNvSpPr txBox="1">
            <a:spLocks noGrp="1"/>
          </p:cNvSpPr>
          <p:nvPr>
            <p:ph type="title"/>
          </p:nvPr>
        </p:nvSpPr>
        <p:spPr>
          <a:xfrm>
            <a:off x="2780675" y="1354800"/>
            <a:ext cx="5622000" cy="377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Younger patients more likely to get ChemoRT</a:t>
            </a:r>
            <a:br>
              <a:rPr lang="en"/>
            </a:br>
            <a:endParaRPr/>
          </a:p>
          <a:p>
            <a:pPr marL="0" lvl="0" indent="0" algn="l" rtl="0">
              <a:spcBef>
                <a:spcPts val="0"/>
              </a:spcBef>
              <a:spcAft>
                <a:spcPts val="0"/>
              </a:spcAft>
              <a:buNone/>
            </a:pPr>
            <a:r>
              <a:rPr lang="en"/>
              <a:t>Standard ML will wrongly learn “younger age = better survival”</a:t>
            </a:r>
            <a:br>
              <a:rPr lang="en"/>
            </a:br>
            <a:endParaRPr/>
          </a:p>
          <a:p>
            <a:pPr marL="0" lvl="0" indent="0" algn="l" rtl="0">
              <a:spcBef>
                <a:spcPts val="0"/>
              </a:spcBef>
              <a:spcAft>
                <a:spcPts val="0"/>
              </a:spcAft>
              <a:buNone/>
            </a:pPr>
            <a:r>
              <a:rPr lang="en"/>
              <a:t>Not because of treatment → but confounding.</a:t>
            </a:r>
            <a:endParaRPr/>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br>
              <a:rPr lang="en"/>
            </a:br>
            <a:endParaRPr/>
          </a:p>
        </p:txBody>
      </p:sp>
      <p:sp>
        <p:nvSpPr>
          <p:cNvPr id="629" name="Google Shape;629;p74"/>
          <p:cNvSpPr>
            <a:spLocks noGrp="1"/>
          </p:cNvSpPr>
          <p:nvPr>
            <p:ph type="pic" idx="3"/>
          </p:nvPr>
        </p:nvSpPr>
        <p:spPr>
          <a:xfrm>
            <a:off x="361975" y="1066100"/>
            <a:ext cx="1967700" cy="1311600"/>
          </a:xfrm>
          <a:prstGeom prst="rect">
            <a:avLst/>
          </a:prstGeom>
        </p:spPr>
      </p:sp>
      <p:pic>
        <p:nvPicPr>
          <p:cNvPr id="630" name="Google Shape;630;p74" descr="A modern glass office building with one open window"/>
          <p:cNvPicPr preferRelativeResize="0">
            <a:picLocks noGrp="1"/>
          </p:cNvPicPr>
          <p:nvPr>
            <p:ph type="pic" idx="3"/>
          </p:nvPr>
        </p:nvPicPr>
        <p:blipFill rotWithShape="1">
          <a:blip r:embed="rId3">
            <a:alphaModFix/>
          </a:blip>
          <a:srcRect r="10"/>
          <a:stretch/>
        </p:blipFill>
        <p:spPr>
          <a:xfrm>
            <a:off x="361975" y="1066100"/>
            <a:ext cx="1967698" cy="131160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75"/>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636" name="Google Shape;636;p75"/>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Company Name</a:t>
            </a:r>
            <a:endParaRPr/>
          </a:p>
          <a:p>
            <a:pPr marL="0" lvl="0" indent="0" algn="l" rtl="0">
              <a:spcBef>
                <a:spcPts val="0"/>
              </a:spcBef>
              <a:spcAft>
                <a:spcPts val="0"/>
              </a:spcAft>
              <a:buNone/>
            </a:pPr>
            <a:endParaRPr/>
          </a:p>
        </p:txBody>
      </p:sp>
      <p:sp>
        <p:nvSpPr>
          <p:cNvPr id="637" name="Google Shape;637;p75"/>
          <p:cNvSpPr txBox="1">
            <a:spLocks noGrp="1"/>
          </p:cNvSpPr>
          <p:nvPr>
            <p:ph type="subTitle" idx="2"/>
          </p:nvPr>
        </p:nvSpPr>
        <p:spPr>
          <a:xfrm>
            <a:off x="3154650" y="537213"/>
            <a:ext cx="4163100" cy="800400"/>
          </a:xfrm>
          <a:prstGeom prst="rect">
            <a:avLst/>
          </a:prstGeom>
        </p:spPr>
        <p:txBody>
          <a:bodyPr spcFirstLastPara="1" wrap="square" lIns="0" tIns="0" rIns="0" bIns="0" anchor="b" anchorCtr="0">
            <a:spAutoFit/>
          </a:bodyPr>
          <a:lstStyle/>
          <a:p>
            <a:pPr marL="0" lvl="0" indent="0" algn="l" rtl="0">
              <a:spcBef>
                <a:spcPts val="0"/>
              </a:spcBef>
              <a:spcAft>
                <a:spcPts val="0"/>
              </a:spcAft>
              <a:buNone/>
            </a:pPr>
            <a:r>
              <a:rPr lang="en" sz="2600"/>
              <a:t>KEY ASSUMPTION OF CAUSAL</a:t>
            </a:r>
            <a:endParaRPr/>
          </a:p>
        </p:txBody>
      </p:sp>
      <p:sp>
        <p:nvSpPr>
          <p:cNvPr id="638" name="Google Shape;638;p75"/>
          <p:cNvSpPr txBox="1">
            <a:spLocks noGrp="1"/>
          </p:cNvSpPr>
          <p:nvPr>
            <p:ph type="title"/>
          </p:nvPr>
        </p:nvSpPr>
        <p:spPr>
          <a:xfrm>
            <a:off x="2836775" y="1895400"/>
            <a:ext cx="5622000" cy="3778200"/>
          </a:xfrm>
          <a:prstGeom prst="rect">
            <a:avLst/>
          </a:prstGeom>
        </p:spPr>
        <p:txBody>
          <a:bodyPr spcFirstLastPara="1" wrap="square" lIns="0" tIns="0" rIns="0" bIns="0" anchor="t" anchorCtr="0">
            <a:noAutofit/>
          </a:bodyPr>
          <a:lstStyle/>
          <a:p>
            <a:pPr marL="457200" lvl="0" indent="-419100" algn="l" rtl="0">
              <a:spcBef>
                <a:spcPts val="0"/>
              </a:spcBef>
              <a:spcAft>
                <a:spcPts val="0"/>
              </a:spcAft>
              <a:buSzPts val="3000"/>
              <a:buChar char="●"/>
            </a:pPr>
            <a:r>
              <a:rPr lang="en" b="1"/>
              <a:t> Conditional Exchangeability</a:t>
            </a:r>
            <a:r>
              <a:rPr lang="en"/>
              <a:t>:</a:t>
            </a:r>
            <a:endParaRPr/>
          </a:p>
          <a:p>
            <a:pPr marL="0" lvl="0" indent="0" algn="l" rtl="0">
              <a:spcBef>
                <a:spcPts val="0"/>
              </a:spcBef>
              <a:spcAft>
                <a:spcPts val="0"/>
              </a:spcAft>
              <a:buNone/>
            </a:pPr>
            <a:r>
              <a:rPr lang="en"/>
              <a:t>Given baseline confounders 𝑋 treatment assignment 𝐴 is independent of potential outcomes:</a:t>
            </a:r>
            <a:endParaRPr/>
          </a:p>
          <a:p>
            <a:pPr marL="0" lvl="0" indent="0" algn="l" rtl="0">
              <a:spcBef>
                <a:spcPts val="0"/>
              </a:spcBef>
              <a:spcAft>
                <a:spcPts val="0"/>
              </a:spcAft>
              <a:buNone/>
            </a:pPr>
            <a:endParaRPr/>
          </a:p>
          <a:p>
            <a:pPr marL="0" lvl="0" indent="0" algn="l" rtl="0">
              <a:spcBef>
                <a:spcPts val="0"/>
              </a:spcBef>
              <a:spcAft>
                <a:spcPts val="0"/>
              </a:spcAft>
              <a:buNone/>
            </a:pPr>
            <a:r>
              <a:rPr lang="en"/>
              <a:t>                                        Y(a)⊥A∣X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br>
              <a:rPr lang="en"/>
            </a:br>
            <a:endParaRPr/>
          </a:p>
        </p:txBody>
      </p:sp>
      <p:sp>
        <p:nvSpPr>
          <p:cNvPr id="639" name="Google Shape;639;p75"/>
          <p:cNvSpPr>
            <a:spLocks noGrp="1"/>
          </p:cNvSpPr>
          <p:nvPr>
            <p:ph type="pic" idx="3"/>
          </p:nvPr>
        </p:nvSpPr>
        <p:spPr>
          <a:xfrm>
            <a:off x="361975" y="1066100"/>
            <a:ext cx="1967700" cy="1311600"/>
          </a:xfrm>
          <a:prstGeom prst="rect">
            <a:avLst/>
          </a:prstGeom>
        </p:spPr>
      </p:sp>
      <p:pic>
        <p:nvPicPr>
          <p:cNvPr id="640" name="Google Shape;640;p75" descr="A modern glass office building with one open window"/>
          <p:cNvPicPr preferRelativeResize="0">
            <a:picLocks noGrp="1"/>
          </p:cNvPicPr>
          <p:nvPr>
            <p:ph type="pic" idx="3"/>
          </p:nvPr>
        </p:nvPicPr>
        <p:blipFill rotWithShape="1">
          <a:blip r:embed="rId3">
            <a:alphaModFix/>
          </a:blip>
          <a:srcRect r="10"/>
          <a:stretch/>
        </p:blipFill>
        <p:spPr>
          <a:xfrm>
            <a:off x="361975" y="1066100"/>
            <a:ext cx="1967698" cy="131160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76"/>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646" name="Google Shape;646;p76"/>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Company Name</a:t>
            </a:r>
            <a:endParaRPr/>
          </a:p>
          <a:p>
            <a:pPr marL="0" lvl="0" indent="0" algn="l" rtl="0">
              <a:spcBef>
                <a:spcPts val="0"/>
              </a:spcBef>
              <a:spcAft>
                <a:spcPts val="0"/>
              </a:spcAft>
              <a:buNone/>
            </a:pPr>
            <a:endParaRPr/>
          </a:p>
        </p:txBody>
      </p:sp>
      <p:sp>
        <p:nvSpPr>
          <p:cNvPr id="647" name="Google Shape;647;p76"/>
          <p:cNvSpPr txBox="1">
            <a:spLocks noGrp="1"/>
          </p:cNvSpPr>
          <p:nvPr>
            <p:ph type="subTitle" idx="2"/>
          </p:nvPr>
        </p:nvSpPr>
        <p:spPr>
          <a:xfrm>
            <a:off x="2930450" y="1066100"/>
            <a:ext cx="5297400" cy="400200"/>
          </a:xfrm>
          <a:prstGeom prst="rect">
            <a:avLst/>
          </a:prstGeom>
        </p:spPr>
        <p:txBody>
          <a:bodyPr spcFirstLastPara="1" wrap="square" lIns="0" tIns="0" rIns="0" bIns="0" anchor="b" anchorCtr="0">
            <a:spAutoFit/>
          </a:bodyPr>
          <a:lstStyle/>
          <a:p>
            <a:pPr marL="0" lvl="0" indent="0" algn="l" rtl="0">
              <a:spcBef>
                <a:spcPts val="0"/>
              </a:spcBef>
              <a:spcAft>
                <a:spcPts val="0"/>
              </a:spcAft>
              <a:buNone/>
            </a:pPr>
            <a:r>
              <a:rPr lang="en" sz="2600"/>
              <a:t>KEY ASSUMPTIONS OF CAUSAL ML</a:t>
            </a:r>
            <a:endParaRPr/>
          </a:p>
        </p:txBody>
      </p:sp>
      <p:sp>
        <p:nvSpPr>
          <p:cNvPr id="648" name="Google Shape;648;p76"/>
          <p:cNvSpPr txBox="1">
            <a:spLocks noGrp="1"/>
          </p:cNvSpPr>
          <p:nvPr>
            <p:ph type="title"/>
          </p:nvPr>
        </p:nvSpPr>
        <p:spPr>
          <a:xfrm>
            <a:off x="2836775" y="1895400"/>
            <a:ext cx="5622000" cy="377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Consistency (SUTVA):</a:t>
            </a:r>
            <a:endParaRPr b="1"/>
          </a:p>
          <a:p>
            <a:pPr marL="0" lvl="0" indent="0" algn="l" rtl="0">
              <a:spcBef>
                <a:spcPts val="0"/>
              </a:spcBef>
              <a:spcAft>
                <a:spcPts val="0"/>
              </a:spcAft>
              <a:buNone/>
            </a:pPr>
            <a:r>
              <a:rPr lang="en"/>
              <a:t>Each patient’s outcome corresponds to the treatment they received, with no interference across patients.</a:t>
            </a:r>
            <a:endParaRPr/>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br>
              <a:rPr lang="en"/>
            </a:br>
            <a:endParaRPr/>
          </a:p>
        </p:txBody>
      </p:sp>
      <p:sp>
        <p:nvSpPr>
          <p:cNvPr id="649" name="Google Shape;649;p76"/>
          <p:cNvSpPr>
            <a:spLocks noGrp="1"/>
          </p:cNvSpPr>
          <p:nvPr>
            <p:ph type="pic" idx="3"/>
          </p:nvPr>
        </p:nvSpPr>
        <p:spPr>
          <a:xfrm>
            <a:off x="361975" y="1066100"/>
            <a:ext cx="1967700" cy="1311600"/>
          </a:xfrm>
          <a:prstGeom prst="rect">
            <a:avLst/>
          </a:prstGeom>
        </p:spPr>
      </p:sp>
      <p:pic>
        <p:nvPicPr>
          <p:cNvPr id="650" name="Google Shape;650;p76" descr="A modern glass office building with one open window"/>
          <p:cNvPicPr preferRelativeResize="0">
            <a:picLocks noGrp="1"/>
          </p:cNvPicPr>
          <p:nvPr>
            <p:ph type="pic" idx="3"/>
          </p:nvPr>
        </p:nvPicPr>
        <p:blipFill rotWithShape="1">
          <a:blip r:embed="rId3">
            <a:alphaModFix/>
          </a:blip>
          <a:srcRect r="10"/>
          <a:stretch/>
        </p:blipFill>
        <p:spPr>
          <a:xfrm>
            <a:off x="361975" y="1066100"/>
            <a:ext cx="1967698" cy="131160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7"/>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656" name="Google Shape;656;p77"/>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Company Name</a:t>
            </a:r>
            <a:endParaRPr/>
          </a:p>
          <a:p>
            <a:pPr marL="0" lvl="0" indent="0" algn="l" rtl="0">
              <a:spcBef>
                <a:spcPts val="0"/>
              </a:spcBef>
              <a:spcAft>
                <a:spcPts val="0"/>
              </a:spcAft>
              <a:buNone/>
            </a:pPr>
            <a:endParaRPr/>
          </a:p>
        </p:txBody>
      </p:sp>
      <p:sp>
        <p:nvSpPr>
          <p:cNvPr id="657" name="Google Shape;657;p77"/>
          <p:cNvSpPr txBox="1">
            <a:spLocks noGrp="1"/>
          </p:cNvSpPr>
          <p:nvPr>
            <p:ph type="subTitle" idx="2"/>
          </p:nvPr>
        </p:nvSpPr>
        <p:spPr>
          <a:xfrm>
            <a:off x="3154650" y="537225"/>
            <a:ext cx="5304000" cy="400200"/>
          </a:xfrm>
          <a:prstGeom prst="rect">
            <a:avLst/>
          </a:prstGeom>
        </p:spPr>
        <p:txBody>
          <a:bodyPr spcFirstLastPara="1" wrap="square" lIns="0" tIns="0" rIns="0" bIns="0" anchor="b" anchorCtr="0">
            <a:spAutoFit/>
          </a:bodyPr>
          <a:lstStyle/>
          <a:p>
            <a:pPr marL="0" lvl="0" indent="0" algn="l" rtl="0">
              <a:spcBef>
                <a:spcPts val="0"/>
              </a:spcBef>
              <a:spcAft>
                <a:spcPts val="0"/>
              </a:spcAft>
              <a:buNone/>
            </a:pPr>
            <a:r>
              <a:rPr lang="en" sz="2600"/>
              <a:t>KEY ASSUMPTION OF CAUSAL ML</a:t>
            </a:r>
            <a:endParaRPr/>
          </a:p>
        </p:txBody>
      </p:sp>
      <p:sp>
        <p:nvSpPr>
          <p:cNvPr id="658" name="Google Shape;658;p77"/>
          <p:cNvSpPr txBox="1">
            <a:spLocks noGrp="1"/>
          </p:cNvSpPr>
          <p:nvPr>
            <p:ph type="title"/>
          </p:nvPr>
        </p:nvSpPr>
        <p:spPr>
          <a:xfrm>
            <a:off x="2836650" y="1448700"/>
            <a:ext cx="5622000" cy="377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a:p>
          <a:p>
            <a:pPr marL="0" lvl="0" indent="0" algn="l" rtl="0">
              <a:spcBef>
                <a:spcPts val="0"/>
              </a:spcBef>
              <a:spcAft>
                <a:spcPts val="0"/>
              </a:spcAft>
              <a:buNone/>
            </a:pPr>
            <a:r>
              <a:rPr lang="en" b="1"/>
              <a:t>Positivity:</a:t>
            </a:r>
            <a:endParaRPr b="1"/>
          </a:p>
          <a:p>
            <a:pPr marL="0" lvl="0" indent="0" algn="l" rtl="0">
              <a:spcBef>
                <a:spcPts val="0"/>
              </a:spcBef>
              <a:spcAft>
                <a:spcPts val="0"/>
              </a:spcAft>
              <a:buNone/>
            </a:pPr>
            <a:r>
              <a:rPr lang="en"/>
              <a:t>Every combination of confounders must have a non-zero probability of receiving either treatment.</a:t>
            </a:r>
            <a:endParaRPr/>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br>
              <a:rPr lang="en"/>
            </a:br>
            <a:endParaRPr/>
          </a:p>
        </p:txBody>
      </p:sp>
      <p:sp>
        <p:nvSpPr>
          <p:cNvPr id="659" name="Google Shape;659;p77"/>
          <p:cNvSpPr>
            <a:spLocks noGrp="1"/>
          </p:cNvSpPr>
          <p:nvPr>
            <p:ph type="pic" idx="3"/>
          </p:nvPr>
        </p:nvSpPr>
        <p:spPr>
          <a:xfrm>
            <a:off x="361975" y="1066100"/>
            <a:ext cx="1967700" cy="1311600"/>
          </a:xfrm>
          <a:prstGeom prst="rect">
            <a:avLst/>
          </a:prstGeom>
        </p:spPr>
      </p:sp>
      <p:pic>
        <p:nvPicPr>
          <p:cNvPr id="660" name="Google Shape;660;p77" descr="A modern glass office building with one open window"/>
          <p:cNvPicPr preferRelativeResize="0">
            <a:picLocks noGrp="1"/>
          </p:cNvPicPr>
          <p:nvPr>
            <p:ph type="pic" idx="3"/>
          </p:nvPr>
        </p:nvPicPr>
        <p:blipFill rotWithShape="1">
          <a:blip r:embed="rId3">
            <a:alphaModFix/>
          </a:blip>
          <a:srcRect r="10"/>
          <a:stretch/>
        </p:blipFill>
        <p:spPr>
          <a:xfrm>
            <a:off x="361975" y="1066100"/>
            <a:ext cx="1967698" cy="131160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78"/>
          <p:cNvSpPr txBox="1">
            <a:spLocks noGrp="1"/>
          </p:cNvSpPr>
          <p:nvPr>
            <p:ph type="title"/>
          </p:nvPr>
        </p:nvSpPr>
        <p:spPr>
          <a:xfrm>
            <a:off x="795000" y="750050"/>
            <a:ext cx="7647900" cy="402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a:p>
            <a:pPr marL="0" lvl="0" indent="0" algn="ctr" rtl="0">
              <a:spcBef>
                <a:spcPts val="0"/>
              </a:spcBef>
              <a:spcAft>
                <a:spcPts val="0"/>
              </a:spcAft>
              <a:buNone/>
            </a:pPr>
            <a:r>
              <a:rPr lang="en"/>
              <a:t>Ignorability</a:t>
            </a:r>
            <a:endParaRPr/>
          </a:p>
          <a:p>
            <a:pPr marL="0" lvl="0" indent="0" algn="ctr" rtl="0">
              <a:spcBef>
                <a:spcPts val="0"/>
              </a:spcBef>
              <a:spcAft>
                <a:spcPts val="0"/>
              </a:spcAft>
              <a:buNone/>
            </a:pPr>
            <a:endParaRPr/>
          </a:p>
          <a:p>
            <a:pPr marL="457200" lvl="0" indent="-419100" algn="l" rtl="0">
              <a:spcBef>
                <a:spcPts val="0"/>
              </a:spcBef>
              <a:spcAft>
                <a:spcPts val="0"/>
              </a:spcAft>
              <a:buSzPts val="3000"/>
              <a:buChar char="●"/>
            </a:pPr>
            <a:r>
              <a:rPr lang="en"/>
              <a:t>Ignorability assumes that after adjusting for all measured confounders,</a:t>
            </a:r>
            <a:endParaRPr/>
          </a:p>
          <a:p>
            <a:pPr marL="457200" lvl="0" indent="0" algn="l" rtl="0">
              <a:spcBef>
                <a:spcPts val="0"/>
              </a:spcBef>
              <a:spcAft>
                <a:spcPts val="0"/>
              </a:spcAft>
              <a:buNone/>
            </a:pPr>
            <a:r>
              <a:rPr lang="en"/>
              <a:t>treatment assignment is ‘as good as random.’</a:t>
            </a:r>
            <a:endParaRPr/>
          </a:p>
          <a:p>
            <a:pPr marL="457200" lvl="0" indent="-419100" algn="l" rtl="0">
              <a:spcBef>
                <a:spcPts val="0"/>
              </a:spcBef>
              <a:spcAft>
                <a:spcPts val="0"/>
              </a:spcAft>
              <a:buSzPts val="3000"/>
              <a:buChar char="●"/>
            </a:pPr>
            <a:r>
              <a:rPr lang="en"/>
              <a:t>This assumption allows us to estimate causal effects from observational data</a:t>
            </a:r>
            <a:endParaRPr/>
          </a:p>
          <a:p>
            <a:pPr marL="457200" lvl="0" indent="0" algn="l" rtl="0">
              <a:spcBef>
                <a:spcPts val="0"/>
              </a:spcBef>
              <a:spcAft>
                <a:spcPts val="0"/>
              </a:spcAft>
              <a:buNone/>
            </a:pPr>
            <a:endParaRPr/>
          </a:p>
          <a:p>
            <a:pPr marL="0" lvl="0" indent="0" algn="ctr"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79"/>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671" name="Google Shape;671;p79" title="Pastel Flowchart Diagram Template (1).png"/>
          <p:cNvPicPr preferRelativeResize="0"/>
          <p:nvPr/>
        </p:nvPicPr>
        <p:blipFill>
          <a:blip r:embed="rId3">
            <a:alphaModFix/>
          </a:blip>
          <a:stretch>
            <a:fillRect/>
          </a:stretch>
        </p:blipFill>
        <p:spPr>
          <a:xfrm>
            <a:off x="-149100" y="38000"/>
            <a:ext cx="9144000" cy="5067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80"/>
          <p:cNvSpPr txBox="1">
            <a:spLocks noGrp="1"/>
          </p:cNvSpPr>
          <p:nvPr>
            <p:ph type="title"/>
          </p:nvPr>
        </p:nvSpPr>
        <p:spPr>
          <a:xfrm>
            <a:off x="5360400" y="105497"/>
            <a:ext cx="3783600" cy="4101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rPr>
              <a:t>What are we missing?</a:t>
            </a:r>
            <a:endParaRPr>
              <a:solidFill>
                <a:schemeClr val="dk1"/>
              </a:solidFill>
            </a:endParaRPr>
          </a:p>
          <a:p>
            <a:pPr marL="0" lvl="0" indent="0" algn="l" rtl="0">
              <a:spcBef>
                <a:spcPts val="0"/>
              </a:spcBef>
              <a:spcAft>
                <a:spcPts val="0"/>
              </a:spcAft>
              <a:buNone/>
            </a:pPr>
            <a:endParaRPr>
              <a:solidFill>
                <a:schemeClr val="dk1"/>
              </a:solidFill>
              <a:highlight>
                <a:schemeClr val="dk1"/>
              </a:highlight>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counterfactual!</a:t>
            </a:r>
            <a:endParaRPr>
              <a:solidFill>
                <a:schemeClr val="dk1"/>
              </a:solidFill>
            </a:endParaRPr>
          </a:p>
        </p:txBody>
      </p:sp>
      <p:sp>
        <p:nvSpPr>
          <p:cNvPr id="677" name="Google Shape;677;p80"/>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678" name="Google Shape;678;p80" title="Medical Study Methods Comparison.png"/>
          <p:cNvPicPr preferRelativeResize="0"/>
          <p:nvPr/>
        </p:nvPicPr>
        <p:blipFill>
          <a:blip r:embed="rId3">
            <a:alphaModFix/>
          </a:blip>
          <a:stretch>
            <a:fillRect/>
          </a:stretch>
        </p:blipFill>
        <p:spPr>
          <a:xfrm>
            <a:off x="0" y="-46162"/>
            <a:ext cx="5235825" cy="5235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1"/>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684" name="Google Shape;684;p81"/>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Company Name</a:t>
            </a:r>
            <a:endParaRPr/>
          </a:p>
          <a:p>
            <a:pPr marL="0" lvl="0" indent="0" algn="l" rtl="0">
              <a:spcBef>
                <a:spcPts val="0"/>
              </a:spcBef>
              <a:spcAft>
                <a:spcPts val="0"/>
              </a:spcAft>
              <a:buNone/>
            </a:pPr>
            <a:endParaRPr/>
          </a:p>
        </p:txBody>
      </p:sp>
      <p:sp>
        <p:nvSpPr>
          <p:cNvPr id="685" name="Google Shape;685;p81"/>
          <p:cNvSpPr txBox="1">
            <a:spLocks noGrp="1"/>
          </p:cNvSpPr>
          <p:nvPr>
            <p:ph type="subTitle" idx="2"/>
          </p:nvPr>
        </p:nvSpPr>
        <p:spPr>
          <a:xfrm>
            <a:off x="3154650" y="537225"/>
            <a:ext cx="5304000" cy="400200"/>
          </a:xfrm>
          <a:prstGeom prst="rect">
            <a:avLst/>
          </a:prstGeom>
        </p:spPr>
        <p:txBody>
          <a:bodyPr spcFirstLastPara="1" wrap="square" lIns="0" tIns="0" rIns="0" bIns="0" anchor="b" anchorCtr="0">
            <a:spAutoFit/>
          </a:bodyPr>
          <a:lstStyle/>
          <a:p>
            <a:pPr marL="0" lvl="0" indent="0" algn="l" rtl="0">
              <a:spcBef>
                <a:spcPts val="0"/>
              </a:spcBef>
              <a:spcAft>
                <a:spcPts val="0"/>
              </a:spcAft>
              <a:buNone/>
            </a:pPr>
            <a:r>
              <a:rPr lang="en" sz="2600"/>
              <a:t>AVERAGE TIME EFFECT</a:t>
            </a:r>
            <a:endParaRPr/>
          </a:p>
        </p:txBody>
      </p:sp>
      <p:sp>
        <p:nvSpPr>
          <p:cNvPr id="686" name="Google Shape;686;p81"/>
          <p:cNvSpPr txBox="1">
            <a:spLocks noGrp="1"/>
          </p:cNvSpPr>
          <p:nvPr>
            <p:ph type="title"/>
          </p:nvPr>
        </p:nvSpPr>
        <p:spPr>
          <a:xfrm>
            <a:off x="2705750" y="937425"/>
            <a:ext cx="5622000" cy="377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a:p>
          <a:p>
            <a:pPr marL="0" lvl="0" indent="0" algn="l" rtl="0">
              <a:spcBef>
                <a:spcPts val="0"/>
              </a:spcBef>
              <a:spcAft>
                <a:spcPts val="0"/>
              </a:spcAft>
              <a:buNone/>
            </a:pPr>
            <a:r>
              <a:rPr lang="en" b="1"/>
              <a:t>{ATE} = E[Y^{A=1}] - E[Y^{A=0}]</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where:</a:t>
            </a:r>
            <a:endParaRPr b="1"/>
          </a:p>
          <a:p>
            <a:pPr marL="0" lvl="0" indent="0" algn="l" rtl="0">
              <a:spcBef>
                <a:spcPts val="0"/>
              </a:spcBef>
              <a:spcAft>
                <a:spcPts val="0"/>
              </a:spcAft>
              <a:buNone/>
            </a:pPr>
            <a:endParaRPr/>
          </a:p>
          <a:p>
            <a:pPr marL="0" lvl="0" indent="0" algn="l" rtl="0">
              <a:spcBef>
                <a:spcPts val="0"/>
              </a:spcBef>
              <a:spcAft>
                <a:spcPts val="0"/>
              </a:spcAft>
              <a:buNone/>
            </a:pPr>
            <a:r>
              <a:rPr lang="en"/>
              <a:t>Y(1) represents survival time had all patients received ChemoRT, and</a:t>
            </a:r>
            <a:endParaRPr/>
          </a:p>
          <a:p>
            <a:pPr marL="0" lvl="0" indent="0" algn="l" rtl="0">
              <a:spcBef>
                <a:spcPts val="0"/>
              </a:spcBef>
              <a:spcAft>
                <a:spcPts val="0"/>
              </a:spcAft>
              <a:buNone/>
            </a:pPr>
            <a:endParaRPr/>
          </a:p>
          <a:p>
            <a:pPr marL="0" lvl="0" indent="0" algn="l" rtl="0">
              <a:spcBef>
                <a:spcPts val="0"/>
              </a:spcBef>
              <a:spcAft>
                <a:spcPts val="0"/>
              </a:spcAft>
              <a:buNone/>
            </a:pPr>
            <a:r>
              <a:rPr lang="en"/>
              <a:t>Y(0) represents survival time had all patients received RT alone.</a:t>
            </a:r>
            <a:endParaRPr/>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br>
              <a:rPr lang="en"/>
            </a:br>
            <a:endParaRPr/>
          </a:p>
        </p:txBody>
      </p:sp>
      <p:sp>
        <p:nvSpPr>
          <p:cNvPr id="687" name="Google Shape;687;p81"/>
          <p:cNvSpPr>
            <a:spLocks noGrp="1"/>
          </p:cNvSpPr>
          <p:nvPr>
            <p:ph type="pic" idx="3"/>
          </p:nvPr>
        </p:nvSpPr>
        <p:spPr>
          <a:xfrm>
            <a:off x="361975" y="1066100"/>
            <a:ext cx="1967700" cy="1311600"/>
          </a:xfrm>
          <a:prstGeom prst="rect">
            <a:avLst/>
          </a:prstGeom>
        </p:spPr>
      </p:sp>
      <p:pic>
        <p:nvPicPr>
          <p:cNvPr id="688" name="Google Shape;688;p81" descr="A modern glass office building with one open window"/>
          <p:cNvPicPr preferRelativeResize="0">
            <a:picLocks noGrp="1"/>
          </p:cNvPicPr>
          <p:nvPr>
            <p:ph type="pic" idx="3"/>
          </p:nvPr>
        </p:nvPicPr>
        <p:blipFill rotWithShape="1">
          <a:blip r:embed="rId3">
            <a:alphaModFix/>
          </a:blip>
          <a:srcRect r="10"/>
          <a:stretch/>
        </p:blipFill>
        <p:spPr>
          <a:xfrm>
            <a:off x="361975" y="1066100"/>
            <a:ext cx="1967698" cy="131160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82"/>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694" name="Google Shape;694;p82"/>
          <p:cNvSpPr txBox="1">
            <a:spLocks noGrp="1"/>
          </p:cNvSpPr>
          <p:nvPr>
            <p:ph type="subTitle" idx="1"/>
          </p:nvPr>
        </p:nvSpPr>
        <p:spPr>
          <a:xfrm>
            <a:off x="361975" y="217725"/>
            <a:ext cx="4163100" cy="23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Company Name</a:t>
            </a:r>
            <a:endParaRPr/>
          </a:p>
          <a:p>
            <a:pPr marL="0" lvl="0" indent="0" algn="l" rtl="0">
              <a:spcBef>
                <a:spcPts val="0"/>
              </a:spcBef>
              <a:spcAft>
                <a:spcPts val="0"/>
              </a:spcAft>
              <a:buNone/>
            </a:pPr>
            <a:endParaRPr/>
          </a:p>
        </p:txBody>
      </p:sp>
      <p:sp>
        <p:nvSpPr>
          <p:cNvPr id="695" name="Google Shape;695;p82"/>
          <p:cNvSpPr txBox="1">
            <a:spLocks noGrp="1"/>
          </p:cNvSpPr>
          <p:nvPr>
            <p:ph type="subTitle" idx="2"/>
          </p:nvPr>
        </p:nvSpPr>
        <p:spPr>
          <a:xfrm>
            <a:off x="2705750" y="620175"/>
            <a:ext cx="5304000" cy="609600"/>
          </a:xfrm>
          <a:prstGeom prst="rect">
            <a:avLst/>
          </a:prstGeom>
        </p:spPr>
        <p:txBody>
          <a:bodyPr spcFirstLastPara="1" wrap="square" lIns="0" tIns="0" rIns="0" bIns="0" anchor="b" anchorCtr="0">
            <a:spAutoFit/>
          </a:bodyPr>
          <a:lstStyle/>
          <a:p>
            <a:pPr marL="0" lvl="0" indent="0" algn="l" rtl="0">
              <a:lnSpc>
                <a:spcPct val="90000"/>
              </a:lnSpc>
              <a:spcBef>
                <a:spcPts val="0"/>
              </a:spcBef>
              <a:spcAft>
                <a:spcPts val="0"/>
              </a:spcAft>
              <a:buNone/>
            </a:pPr>
            <a:r>
              <a:rPr lang="en" sz="2200" b="1">
                <a:solidFill>
                  <a:srgbClr val="000000"/>
                </a:solidFill>
                <a:latin typeface="Arial"/>
                <a:ea typeface="Arial"/>
                <a:cs typeface="Arial"/>
                <a:sym typeface="Arial"/>
              </a:rPr>
              <a:t>Conditional Average Treatment Effect (CATE)</a:t>
            </a:r>
            <a:r>
              <a:rPr lang="en" sz="1100">
                <a:solidFill>
                  <a:srgbClr val="000000"/>
                </a:solidFill>
                <a:latin typeface="Arial"/>
                <a:ea typeface="Arial"/>
                <a:cs typeface="Arial"/>
                <a:sym typeface="Arial"/>
              </a:rPr>
              <a:t> </a:t>
            </a:r>
            <a:endParaRPr/>
          </a:p>
        </p:txBody>
      </p:sp>
      <p:sp>
        <p:nvSpPr>
          <p:cNvPr id="696" name="Google Shape;696;p82"/>
          <p:cNvSpPr txBox="1">
            <a:spLocks noGrp="1"/>
          </p:cNvSpPr>
          <p:nvPr>
            <p:ph type="title"/>
          </p:nvPr>
        </p:nvSpPr>
        <p:spPr>
          <a:xfrm>
            <a:off x="2705750" y="937425"/>
            <a:ext cx="5622000" cy="377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3900" b="1"/>
          </a:p>
          <a:p>
            <a:pPr marL="0" lvl="0" indent="0" algn="l" rtl="0">
              <a:spcBef>
                <a:spcPts val="0"/>
              </a:spcBef>
              <a:spcAft>
                <a:spcPts val="0"/>
              </a:spcAft>
              <a:buNone/>
            </a:pPr>
            <a:r>
              <a:rPr lang="en" sz="2200" b="1">
                <a:solidFill>
                  <a:srgbClr val="000000"/>
                </a:solidFill>
                <a:latin typeface="Arial"/>
                <a:ea typeface="Arial"/>
                <a:cs typeface="Arial"/>
                <a:sym typeface="Arial"/>
              </a:rPr>
              <a:t>(CATE)</a:t>
            </a:r>
            <a:r>
              <a:rPr lang="en" sz="2200">
                <a:solidFill>
                  <a:srgbClr val="000000"/>
                </a:solidFill>
                <a:latin typeface="Arial"/>
                <a:ea typeface="Arial"/>
                <a:cs typeface="Arial"/>
                <a:sym typeface="Arial"/>
              </a:rPr>
              <a:t> for a patient with covariates X=xX = xX=x is:</a:t>
            </a:r>
            <a:endParaRPr sz="22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2200">
                <a:solidFill>
                  <a:srgbClr val="000000"/>
                </a:solidFill>
                <a:latin typeface="Arial"/>
                <a:ea typeface="Arial"/>
                <a:cs typeface="Arial"/>
                <a:sym typeface="Arial"/>
              </a:rPr>
              <a:t>CATE(x)=E[Y(1)−Y(0)∣X=x]</a:t>
            </a:r>
            <a:endParaRPr sz="22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2200">
                <a:solidFill>
                  <a:srgbClr val="000000"/>
                </a:solidFill>
                <a:latin typeface="Arial"/>
                <a:ea typeface="Arial"/>
                <a:cs typeface="Arial"/>
                <a:sym typeface="Arial"/>
              </a:rPr>
              <a:t>Where:</a:t>
            </a:r>
            <a:endParaRPr sz="2200">
              <a:solidFill>
                <a:srgbClr val="000000"/>
              </a:solidFill>
              <a:latin typeface="Arial"/>
              <a:ea typeface="Arial"/>
              <a:cs typeface="Arial"/>
              <a:sym typeface="Arial"/>
            </a:endParaRPr>
          </a:p>
          <a:p>
            <a:pPr marL="457200" lvl="0" indent="-368300" algn="l" rtl="0">
              <a:lnSpc>
                <a:spcPct val="115000"/>
              </a:lnSpc>
              <a:spcBef>
                <a:spcPts val="1200"/>
              </a:spcBef>
              <a:spcAft>
                <a:spcPts val="0"/>
              </a:spcAft>
              <a:buClr>
                <a:srgbClr val="000000"/>
              </a:buClr>
              <a:buSzPts val="2200"/>
              <a:buFont typeface="Arial"/>
              <a:buChar char="●"/>
            </a:pPr>
            <a:r>
              <a:rPr lang="en" sz="2200">
                <a:solidFill>
                  <a:srgbClr val="000000"/>
                </a:solidFill>
                <a:latin typeface="Arial"/>
                <a:ea typeface="Arial"/>
                <a:cs typeface="Arial"/>
                <a:sym typeface="Arial"/>
              </a:rPr>
              <a:t>Y(1)Y(1)Y(1) = potential outcome </a:t>
            </a:r>
            <a:r>
              <a:rPr lang="en" sz="2200" b="1">
                <a:solidFill>
                  <a:srgbClr val="000000"/>
                </a:solidFill>
                <a:latin typeface="Arial"/>
                <a:ea typeface="Arial"/>
                <a:cs typeface="Arial"/>
                <a:sym typeface="Arial"/>
              </a:rPr>
              <a:t>if treated</a:t>
            </a:r>
            <a:br>
              <a:rPr lang="en" sz="2200" b="1">
                <a:solidFill>
                  <a:srgbClr val="000000"/>
                </a:solidFill>
                <a:latin typeface="Arial"/>
                <a:ea typeface="Arial"/>
                <a:cs typeface="Arial"/>
                <a:sym typeface="Arial"/>
              </a:rPr>
            </a:br>
            <a:endParaRPr sz="2200" b="1">
              <a:solidFill>
                <a:srgbClr val="000000"/>
              </a:solidFill>
              <a:latin typeface="Arial"/>
              <a:ea typeface="Arial"/>
              <a:cs typeface="Arial"/>
              <a:sym typeface="Arial"/>
            </a:endParaRPr>
          </a:p>
          <a:p>
            <a:pPr marL="457200" lvl="0" indent="-368300" algn="l" rtl="0">
              <a:lnSpc>
                <a:spcPct val="115000"/>
              </a:lnSpc>
              <a:spcBef>
                <a:spcPts val="0"/>
              </a:spcBef>
              <a:spcAft>
                <a:spcPts val="0"/>
              </a:spcAft>
              <a:buClr>
                <a:srgbClr val="000000"/>
              </a:buClr>
              <a:buSzPts val="2200"/>
              <a:buFont typeface="Arial"/>
              <a:buChar char="●"/>
            </a:pPr>
            <a:r>
              <a:rPr lang="en" sz="2200">
                <a:solidFill>
                  <a:srgbClr val="000000"/>
                </a:solidFill>
                <a:latin typeface="Arial"/>
                <a:ea typeface="Arial"/>
                <a:cs typeface="Arial"/>
                <a:sym typeface="Arial"/>
              </a:rPr>
              <a:t>Y(0)Y(0)Y(0) = potential outcome </a:t>
            </a:r>
            <a:r>
              <a:rPr lang="en" sz="2200" b="1">
                <a:solidFill>
                  <a:srgbClr val="000000"/>
                </a:solidFill>
                <a:latin typeface="Arial"/>
                <a:ea typeface="Arial"/>
                <a:cs typeface="Arial"/>
                <a:sym typeface="Arial"/>
              </a:rPr>
              <a:t>if untreated</a:t>
            </a:r>
            <a:endParaRPr sz="3900" b="1"/>
          </a:p>
          <a:p>
            <a:pPr marL="0" lvl="0" indent="0" algn="l" rtl="0">
              <a:spcBef>
                <a:spcPts val="120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br>
              <a:rPr lang="en"/>
            </a:br>
            <a:endParaRPr/>
          </a:p>
        </p:txBody>
      </p:sp>
      <p:sp>
        <p:nvSpPr>
          <p:cNvPr id="697" name="Google Shape;697;p82"/>
          <p:cNvSpPr>
            <a:spLocks noGrp="1"/>
          </p:cNvSpPr>
          <p:nvPr>
            <p:ph type="pic" idx="3"/>
          </p:nvPr>
        </p:nvSpPr>
        <p:spPr>
          <a:xfrm>
            <a:off x="361975" y="1066100"/>
            <a:ext cx="1967700" cy="1311600"/>
          </a:xfrm>
          <a:prstGeom prst="rect">
            <a:avLst/>
          </a:prstGeom>
        </p:spPr>
      </p:sp>
      <p:pic>
        <p:nvPicPr>
          <p:cNvPr id="698" name="Google Shape;698;p82" descr="A modern glass office building with one open window"/>
          <p:cNvPicPr preferRelativeResize="0">
            <a:picLocks noGrp="1"/>
          </p:cNvPicPr>
          <p:nvPr>
            <p:ph type="pic" idx="3"/>
          </p:nvPr>
        </p:nvPicPr>
        <p:blipFill rotWithShape="1">
          <a:blip r:embed="rId3">
            <a:alphaModFix/>
          </a:blip>
          <a:srcRect r="10"/>
          <a:stretch/>
        </p:blipFill>
        <p:spPr>
          <a:xfrm>
            <a:off x="361975" y="1066100"/>
            <a:ext cx="1967698" cy="131160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83"/>
          <p:cNvSpPr txBox="1">
            <a:spLocks noGrp="1"/>
          </p:cNvSpPr>
          <p:nvPr>
            <p:ph type="title"/>
          </p:nvPr>
        </p:nvSpPr>
        <p:spPr>
          <a:xfrm>
            <a:off x="4749650" y="105500"/>
            <a:ext cx="4394400" cy="4101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dk1"/>
                </a:solidFill>
              </a:rPr>
              <a:t>Inverse probability weighting</a:t>
            </a:r>
            <a:endParaRPr dirty="0">
              <a:solidFill>
                <a:schemeClr val="dk1"/>
              </a:solidFill>
            </a:endParaRPr>
          </a:p>
          <a:p>
            <a:pPr marL="0" lvl="0" indent="0" algn="l" rtl="0">
              <a:spcBef>
                <a:spcPts val="0"/>
              </a:spcBef>
              <a:spcAft>
                <a:spcPts val="0"/>
              </a:spcAft>
              <a:buNone/>
            </a:pPr>
            <a:br>
              <a:rPr lang="en-US" dirty="0">
                <a:solidFill>
                  <a:schemeClr val="dk1"/>
                </a:solidFill>
              </a:rPr>
            </a:b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err="1">
                <a:solidFill>
                  <a:schemeClr val="dk1"/>
                </a:solidFill>
              </a:rPr>
              <a:t>w</a:t>
            </a:r>
            <a:r>
              <a:rPr lang="en" baseline="-25000" dirty="0" err="1">
                <a:solidFill>
                  <a:schemeClr val="dk1"/>
                </a:solidFill>
              </a:rPr>
              <a:t>i</a:t>
            </a:r>
            <a:r>
              <a:rPr lang="en" baseline="-25000" dirty="0">
                <a:solidFill>
                  <a:schemeClr val="dk1"/>
                </a:solidFill>
              </a:rPr>
              <a:t>​</a:t>
            </a:r>
            <a:r>
              <a:rPr lang="en" dirty="0">
                <a:solidFill>
                  <a:schemeClr val="dk1"/>
                </a:solidFill>
              </a:rPr>
              <a:t>=1/(e(X</a:t>
            </a:r>
            <a:r>
              <a:rPr lang="en" baseline="-25000" dirty="0">
                <a:solidFill>
                  <a:schemeClr val="dk1"/>
                </a:solidFill>
              </a:rPr>
              <a:t>i</a:t>
            </a:r>
            <a:r>
              <a:rPr lang="en" dirty="0">
                <a:solidFill>
                  <a:schemeClr val="dk1"/>
                </a:solidFill>
              </a:rPr>
              <a:t>​))+1/(1−e(Xi​))</a:t>
            </a:r>
            <a:endParaRPr dirty="0">
              <a:solidFill>
                <a:schemeClr val="dk1"/>
              </a:solidFill>
            </a:endParaRPr>
          </a:p>
        </p:txBody>
      </p:sp>
      <p:sp>
        <p:nvSpPr>
          <p:cNvPr id="704" name="Google Shape;704;p83"/>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705" name="Google Shape;705;p83" title="ChatGPT Image Nov 13, 2025, 12_49_46 PM.png"/>
          <p:cNvPicPr preferRelativeResize="0"/>
          <p:nvPr/>
        </p:nvPicPr>
        <p:blipFill>
          <a:blip r:embed="rId3">
            <a:alphaModFix/>
          </a:blip>
          <a:stretch>
            <a:fillRect/>
          </a:stretch>
        </p:blipFill>
        <p:spPr>
          <a:xfrm>
            <a:off x="-149600" y="0"/>
            <a:ext cx="4768550"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7"/>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485" name="Google Shape;485;p57"/>
          <p:cNvSpPr txBox="1">
            <a:spLocks noGrp="1"/>
          </p:cNvSpPr>
          <p:nvPr>
            <p:ph type="subTitle" idx="2"/>
          </p:nvPr>
        </p:nvSpPr>
        <p:spPr>
          <a:xfrm>
            <a:off x="2490450" y="732775"/>
            <a:ext cx="4163100" cy="153900"/>
          </a:xfrm>
          <a:prstGeom prst="rect">
            <a:avLst/>
          </a:prstGeom>
        </p:spPr>
        <p:txBody>
          <a:bodyPr spcFirstLastPara="1" wrap="square" lIns="0" tIns="0" rIns="0" bIns="0" anchor="b" anchorCtr="0">
            <a:spAutoFit/>
          </a:bodyPr>
          <a:lstStyle/>
          <a:p>
            <a:pPr marL="0" lvl="0" indent="0" algn="ctr" rtl="0">
              <a:spcBef>
                <a:spcPts val="0"/>
              </a:spcBef>
              <a:spcAft>
                <a:spcPts val="0"/>
              </a:spcAft>
              <a:buNone/>
            </a:pPr>
            <a:r>
              <a:rPr lang="en"/>
              <a:t>N</a:t>
            </a:r>
            <a:endParaRPr/>
          </a:p>
        </p:txBody>
      </p:sp>
      <p:sp>
        <p:nvSpPr>
          <p:cNvPr id="486" name="Google Shape;486;p57"/>
          <p:cNvSpPr txBox="1">
            <a:spLocks noGrp="1"/>
          </p:cNvSpPr>
          <p:nvPr>
            <p:ph type="title"/>
          </p:nvPr>
        </p:nvSpPr>
        <p:spPr>
          <a:xfrm>
            <a:off x="1128900" y="1430400"/>
            <a:ext cx="6886200" cy="22827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r>
              <a:rPr lang="en"/>
              <a:t>Head and Neck Cancers (HNCs) account for &gt; 900,000 cases and 390,000 deaths annually worldwide(Iwatsubo et al, 2019).</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4"/>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711" name="Google Shape;711;p84" title="WhatsApp Image 2025-11-14 at 07.50.56.jpeg"/>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85"/>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717" name="Google Shape;717;p85"/>
          <p:cNvSpPr txBox="1">
            <a:spLocks noGrp="1"/>
          </p:cNvSpPr>
          <p:nvPr>
            <p:ph type="title"/>
          </p:nvPr>
        </p:nvSpPr>
        <p:spPr>
          <a:xfrm>
            <a:off x="112200" y="1589675"/>
            <a:ext cx="4842900" cy="37140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endParaRPr b="1"/>
          </a:p>
          <a:p>
            <a:pPr marL="0" marR="203200" lvl="0" indent="0" algn="ctr" rtl="0">
              <a:spcBef>
                <a:spcPts val="0"/>
              </a:spcBef>
              <a:spcAft>
                <a:spcPts val="0"/>
              </a:spcAft>
              <a:buNone/>
            </a:pPr>
            <a:endParaRPr b="1"/>
          </a:p>
          <a:p>
            <a:pPr marL="0" marR="203200" lvl="0" indent="0" algn="l" rtl="0">
              <a:spcBef>
                <a:spcPts val="0"/>
              </a:spcBef>
              <a:spcAft>
                <a:spcPts val="0"/>
              </a:spcAft>
              <a:buNone/>
            </a:pPr>
            <a:r>
              <a:rPr lang="en" b="1"/>
              <a:t>Modules</a:t>
            </a:r>
            <a:endParaRPr sz="3100"/>
          </a:p>
          <a:p>
            <a:pPr marL="457200" lvl="0" indent="0" algn="l" rtl="0">
              <a:lnSpc>
                <a:spcPct val="115000"/>
              </a:lnSpc>
              <a:spcBef>
                <a:spcPts val="1200"/>
              </a:spcBef>
              <a:spcAft>
                <a:spcPts val="0"/>
              </a:spcAft>
              <a:buNone/>
            </a:pPr>
            <a:r>
              <a:rPr lang="en" sz="3100"/>
              <a:t>-Streamlit app</a:t>
            </a:r>
            <a:endParaRPr sz="3100"/>
          </a:p>
          <a:p>
            <a:pPr marL="914400" lvl="0" indent="0" algn="l" rtl="0">
              <a:lnSpc>
                <a:spcPct val="115000"/>
              </a:lnSpc>
              <a:spcBef>
                <a:spcPts val="1200"/>
              </a:spcBef>
              <a:spcAft>
                <a:spcPts val="0"/>
              </a:spcAft>
              <a:buNone/>
            </a:pPr>
            <a:r>
              <a:rPr lang="en" sz="3100"/>
              <a:t>Streamlit</a:t>
            </a:r>
            <a:endParaRPr sz="3100"/>
          </a:p>
          <a:p>
            <a:pPr marL="914400" lvl="0" indent="0" algn="l" rtl="0">
              <a:lnSpc>
                <a:spcPct val="115000"/>
              </a:lnSpc>
              <a:spcBef>
                <a:spcPts val="1200"/>
              </a:spcBef>
              <a:spcAft>
                <a:spcPts val="0"/>
              </a:spcAft>
              <a:buNone/>
            </a:pPr>
            <a:r>
              <a:rPr lang="en" sz="3100"/>
              <a:t>plotly</a:t>
            </a:r>
            <a:endParaRPr sz="3100"/>
          </a:p>
          <a:p>
            <a:pPr marL="457200" lvl="0" indent="0" algn="l" rtl="0">
              <a:lnSpc>
                <a:spcPct val="115000"/>
              </a:lnSpc>
              <a:spcBef>
                <a:spcPts val="1200"/>
              </a:spcBef>
              <a:spcAft>
                <a:spcPts val="0"/>
              </a:spcAft>
              <a:buNone/>
            </a:pPr>
            <a:r>
              <a:rPr lang="en" sz="3100"/>
              <a:t>-File handling</a:t>
            </a:r>
            <a:endParaRPr sz="3100"/>
          </a:p>
          <a:p>
            <a:pPr marL="457200" lvl="0" indent="0" algn="l" rtl="0">
              <a:lnSpc>
                <a:spcPct val="115000"/>
              </a:lnSpc>
              <a:spcBef>
                <a:spcPts val="1200"/>
              </a:spcBef>
              <a:spcAft>
                <a:spcPts val="0"/>
              </a:spcAft>
              <a:buNone/>
            </a:pPr>
            <a:r>
              <a:rPr lang="en" sz="3100"/>
              <a:t>     joblib</a:t>
            </a:r>
            <a:endParaRPr sz="3100"/>
          </a:p>
          <a:p>
            <a:pPr marL="457200" lvl="0" indent="0" algn="l" rtl="0">
              <a:lnSpc>
                <a:spcPct val="115000"/>
              </a:lnSpc>
              <a:spcBef>
                <a:spcPts val="1200"/>
              </a:spcBef>
              <a:spcAft>
                <a:spcPts val="0"/>
              </a:spcAft>
              <a:buNone/>
            </a:pPr>
            <a:endParaRPr sz="3100"/>
          </a:p>
          <a:p>
            <a:pPr marL="0" lvl="0" indent="0" algn="l" rtl="0">
              <a:lnSpc>
                <a:spcPct val="115000"/>
              </a:lnSpc>
              <a:spcBef>
                <a:spcPts val="1200"/>
              </a:spcBef>
              <a:spcAft>
                <a:spcPts val="0"/>
              </a:spcAft>
              <a:buNone/>
            </a:pPr>
            <a:r>
              <a:rPr lang="en" sz="1400">
                <a:solidFill>
                  <a:srgbClr val="000000"/>
                </a:solidFill>
                <a:latin typeface="Arial"/>
                <a:ea typeface="Arial"/>
                <a:cs typeface="Arial"/>
                <a:sym typeface="Arial"/>
              </a:rPr>
              <a:t> </a:t>
            </a:r>
            <a:endParaRPr sz="2000">
              <a:solidFill>
                <a:srgbClr val="000000"/>
              </a:solidFill>
              <a:latin typeface="Arial"/>
              <a:ea typeface="Arial"/>
              <a:cs typeface="Arial"/>
              <a:sym typeface="Arial"/>
            </a:endParaRPr>
          </a:p>
          <a:p>
            <a:pPr marL="0" marR="203200" lvl="0" indent="0" algn="l" rtl="0">
              <a:spcBef>
                <a:spcPts val="1200"/>
              </a:spcBef>
              <a:spcAft>
                <a:spcPts val="0"/>
              </a:spcAft>
              <a:buNone/>
            </a:pPr>
            <a:endParaRPr sz="2600"/>
          </a:p>
          <a:p>
            <a:pPr marL="0" marR="203200" lvl="0" indent="0" algn="l" rtl="0">
              <a:spcBef>
                <a:spcPts val="0"/>
              </a:spcBef>
              <a:spcAft>
                <a:spcPts val="0"/>
              </a:spcAft>
              <a:buNone/>
            </a:pPr>
            <a:endParaRPr sz="1100">
              <a:solidFill>
                <a:srgbClr val="000000"/>
              </a:solidFill>
              <a:latin typeface="Arial"/>
              <a:ea typeface="Arial"/>
              <a:cs typeface="Arial"/>
              <a:sym typeface="Arial"/>
            </a:endParaRPr>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sp>
        <p:nvSpPr>
          <p:cNvPr id="718" name="Google Shape;718;p85"/>
          <p:cNvSpPr txBox="1"/>
          <p:nvPr/>
        </p:nvSpPr>
        <p:spPr>
          <a:xfrm>
            <a:off x="4336950" y="1477250"/>
            <a:ext cx="4743900" cy="2769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3100">
                <a:solidFill>
                  <a:schemeClr val="lt1"/>
                </a:solidFill>
                <a:latin typeface="Newsreader"/>
                <a:ea typeface="Newsreader"/>
                <a:cs typeface="Newsreader"/>
                <a:sym typeface="Newsreader"/>
              </a:rPr>
              <a:t>-For parsing and cleaning</a:t>
            </a:r>
            <a:endParaRPr sz="3100">
              <a:solidFill>
                <a:schemeClr val="lt1"/>
              </a:solidFill>
              <a:latin typeface="Newsreader"/>
              <a:ea typeface="Newsreader"/>
              <a:cs typeface="Newsreader"/>
              <a:sym typeface="Newsreader"/>
            </a:endParaRPr>
          </a:p>
          <a:p>
            <a:pPr marL="457200" lvl="0" indent="0" algn="l" rtl="0">
              <a:lnSpc>
                <a:spcPct val="115000"/>
              </a:lnSpc>
              <a:spcBef>
                <a:spcPts val="1200"/>
              </a:spcBef>
              <a:spcAft>
                <a:spcPts val="0"/>
              </a:spcAft>
              <a:buNone/>
            </a:pPr>
            <a:r>
              <a:rPr lang="en" sz="3100">
                <a:solidFill>
                  <a:schemeClr val="lt1"/>
                </a:solidFill>
                <a:latin typeface="Newsreader"/>
                <a:ea typeface="Newsreader"/>
                <a:cs typeface="Newsreader"/>
                <a:sym typeface="Newsreader"/>
              </a:rPr>
              <a:t>python-dateutil</a:t>
            </a:r>
            <a:endParaRPr sz="3100">
              <a:solidFill>
                <a:schemeClr val="lt1"/>
              </a:solidFill>
              <a:latin typeface="Newsreader"/>
              <a:ea typeface="Newsreader"/>
              <a:cs typeface="Newsreader"/>
              <a:sym typeface="Newsreader"/>
            </a:endParaRPr>
          </a:p>
          <a:p>
            <a:pPr marL="0" lvl="0" indent="0" algn="l" rtl="0">
              <a:lnSpc>
                <a:spcPct val="115000"/>
              </a:lnSpc>
              <a:spcBef>
                <a:spcPts val="1200"/>
              </a:spcBef>
              <a:spcAft>
                <a:spcPts val="0"/>
              </a:spcAft>
              <a:buNone/>
            </a:pPr>
            <a:r>
              <a:rPr lang="en" sz="3100">
                <a:solidFill>
                  <a:schemeClr val="lt1"/>
                </a:solidFill>
                <a:latin typeface="Newsreader"/>
                <a:ea typeface="Newsreader"/>
                <a:cs typeface="Newsreader"/>
                <a:sym typeface="Newsreader"/>
              </a:rPr>
              <a:t>-Web deployment utilities</a:t>
            </a:r>
            <a:endParaRPr sz="3100">
              <a:solidFill>
                <a:schemeClr val="lt1"/>
              </a:solidFill>
              <a:latin typeface="Newsreader"/>
              <a:ea typeface="Newsreader"/>
              <a:cs typeface="Newsreader"/>
              <a:sym typeface="Newsreader"/>
            </a:endParaRPr>
          </a:p>
          <a:p>
            <a:pPr marL="457200" lvl="0" indent="0" algn="l" rtl="0">
              <a:lnSpc>
                <a:spcPct val="115000"/>
              </a:lnSpc>
              <a:spcBef>
                <a:spcPts val="1200"/>
              </a:spcBef>
              <a:spcAft>
                <a:spcPts val="1200"/>
              </a:spcAft>
              <a:buNone/>
            </a:pPr>
            <a:r>
              <a:rPr lang="en" sz="3100">
                <a:solidFill>
                  <a:schemeClr val="lt1"/>
                </a:solidFill>
                <a:latin typeface="Newsreader"/>
                <a:ea typeface="Newsreader"/>
                <a:cs typeface="Newsreader"/>
                <a:sym typeface="Newsreader"/>
              </a:rPr>
              <a:t>requests</a:t>
            </a:r>
            <a:endParaRPr sz="3100">
              <a:solidFill>
                <a:schemeClr val="lt1"/>
              </a:solidFill>
              <a:latin typeface="Newsreader"/>
              <a:ea typeface="Newsreader"/>
              <a:cs typeface="Newsreader"/>
              <a:sym typeface="Newsreade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86"/>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724" name="Google Shape;724;p86"/>
          <p:cNvSpPr txBox="1">
            <a:spLocks noGrp="1"/>
          </p:cNvSpPr>
          <p:nvPr>
            <p:ph type="title"/>
          </p:nvPr>
        </p:nvSpPr>
        <p:spPr>
          <a:xfrm>
            <a:off x="261800" y="1066100"/>
            <a:ext cx="4842900" cy="37140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endParaRPr b="1"/>
          </a:p>
          <a:p>
            <a:pPr marL="0" marR="203200" lvl="0" indent="0" algn="ctr" rtl="0">
              <a:spcBef>
                <a:spcPts val="0"/>
              </a:spcBef>
              <a:spcAft>
                <a:spcPts val="0"/>
              </a:spcAft>
              <a:buNone/>
            </a:pPr>
            <a:endParaRPr b="1"/>
          </a:p>
          <a:p>
            <a:pPr marL="0" marR="203200" lvl="0" indent="0" algn="l" rtl="0">
              <a:spcBef>
                <a:spcPts val="0"/>
              </a:spcBef>
              <a:spcAft>
                <a:spcPts val="0"/>
              </a:spcAft>
              <a:buNone/>
            </a:pPr>
            <a:r>
              <a:rPr lang="en" b="1"/>
              <a:t>Modules</a:t>
            </a:r>
            <a:endParaRPr sz="3100"/>
          </a:p>
          <a:p>
            <a:pPr marL="457200" lvl="0" indent="-317500" algn="l" rtl="0">
              <a:lnSpc>
                <a:spcPct val="115000"/>
              </a:lnSpc>
              <a:spcBef>
                <a:spcPts val="1200"/>
              </a:spcBef>
              <a:spcAft>
                <a:spcPts val="0"/>
              </a:spcAft>
              <a:buClr>
                <a:srgbClr val="000000"/>
              </a:buClr>
              <a:buSzPts val="1400"/>
              <a:buFont typeface="Arial"/>
              <a:buChar char="●"/>
            </a:pPr>
            <a:r>
              <a:rPr lang="en" sz="3100"/>
              <a:t>numpy</a:t>
            </a:r>
            <a:endParaRPr sz="3100"/>
          </a:p>
          <a:p>
            <a:pPr marL="457200" lvl="0" indent="-317500" algn="l" rtl="0">
              <a:lnSpc>
                <a:spcPct val="115000"/>
              </a:lnSpc>
              <a:spcBef>
                <a:spcPts val="0"/>
              </a:spcBef>
              <a:spcAft>
                <a:spcPts val="0"/>
              </a:spcAft>
              <a:buClr>
                <a:srgbClr val="000000"/>
              </a:buClr>
              <a:buSzPts val="1400"/>
              <a:buFont typeface="Arial"/>
              <a:buChar char="●"/>
            </a:pPr>
            <a:r>
              <a:rPr lang="en" sz="3100"/>
              <a:t>pandas</a:t>
            </a:r>
            <a:endParaRPr sz="3100"/>
          </a:p>
          <a:p>
            <a:pPr marL="457200" lvl="0" indent="-317500" algn="l" rtl="0">
              <a:lnSpc>
                <a:spcPct val="115000"/>
              </a:lnSpc>
              <a:spcBef>
                <a:spcPts val="0"/>
              </a:spcBef>
              <a:spcAft>
                <a:spcPts val="0"/>
              </a:spcAft>
              <a:buClr>
                <a:srgbClr val="000000"/>
              </a:buClr>
              <a:buSzPts val="1400"/>
              <a:buFont typeface="Arial"/>
              <a:buChar char="●"/>
            </a:pPr>
            <a:r>
              <a:rPr lang="en" sz="3100"/>
              <a:t>scikit-learn</a:t>
            </a:r>
            <a:endParaRPr sz="3100"/>
          </a:p>
          <a:p>
            <a:pPr marL="457200" lvl="0" indent="-317500" algn="l" rtl="0">
              <a:lnSpc>
                <a:spcPct val="115000"/>
              </a:lnSpc>
              <a:spcBef>
                <a:spcPts val="0"/>
              </a:spcBef>
              <a:spcAft>
                <a:spcPts val="0"/>
              </a:spcAft>
              <a:buClr>
                <a:srgbClr val="000000"/>
              </a:buClr>
              <a:buSzPts val="1400"/>
              <a:buFont typeface="Arial"/>
              <a:buChar char="●"/>
            </a:pPr>
            <a:r>
              <a:rPr lang="en" sz="3100"/>
              <a:t>statsmodels</a:t>
            </a:r>
            <a:endParaRPr sz="3100"/>
          </a:p>
          <a:p>
            <a:pPr marL="457200" lvl="0" indent="-317500" algn="l" rtl="0">
              <a:lnSpc>
                <a:spcPct val="115000"/>
              </a:lnSpc>
              <a:spcBef>
                <a:spcPts val="0"/>
              </a:spcBef>
              <a:spcAft>
                <a:spcPts val="0"/>
              </a:spcAft>
              <a:buClr>
                <a:srgbClr val="000000"/>
              </a:buClr>
              <a:buSzPts val="1400"/>
              <a:buFont typeface="Arial"/>
              <a:buChar char="●"/>
            </a:pPr>
            <a:r>
              <a:rPr lang="en" sz="3100"/>
              <a:t>scipy</a:t>
            </a:r>
            <a:endParaRPr sz="3100"/>
          </a:p>
          <a:p>
            <a:pPr marL="457200" lvl="0" indent="0" algn="l" rtl="0">
              <a:lnSpc>
                <a:spcPct val="115000"/>
              </a:lnSpc>
              <a:spcBef>
                <a:spcPts val="1200"/>
              </a:spcBef>
              <a:spcAft>
                <a:spcPts val="0"/>
              </a:spcAft>
              <a:buNone/>
            </a:pPr>
            <a:endParaRPr sz="3100"/>
          </a:p>
          <a:p>
            <a:pPr marL="0" lvl="0" indent="0" algn="l" rtl="0">
              <a:lnSpc>
                <a:spcPct val="115000"/>
              </a:lnSpc>
              <a:spcBef>
                <a:spcPts val="1200"/>
              </a:spcBef>
              <a:spcAft>
                <a:spcPts val="0"/>
              </a:spcAft>
              <a:buNone/>
            </a:pPr>
            <a:r>
              <a:rPr lang="en" sz="1400">
                <a:solidFill>
                  <a:srgbClr val="000000"/>
                </a:solidFill>
                <a:latin typeface="Arial"/>
                <a:ea typeface="Arial"/>
                <a:cs typeface="Arial"/>
                <a:sym typeface="Arial"/>
              </a:rPr>
              <a:t> </a:t>
            </a:r>
            <a:endParaRPr sz="2000">
              <a:solidFill>
                <a:srgbClr val="000000"/>
              </a:solidFill>
              <a:latin typeface="Arial"/>
              <a:ea typeface="Arial"/>
              <a:cs typeface="Arial"/>
              <a:sym typeface="Arial"/>
            </a:endParaRPr>
          </a:p>
          <a:p>
            <a:pPr marL="0" marR="203200" lvl="0" indent="0" algn="l" rtl="0">
              <a:spcBef>
                <a:spcPts val="1200"/>
              </a:spcBef>
              <a:spcAft>
                <a:spcPts val="0"/>
              </a:spcAft>
              <a:buNone/>
            </a:pPr>
            <a:endParaRPr sz="2600"/>
          </a:p>
          <a:p>
            <a:pPr marL="0" marR="203200" lvl="0" indent="0" algn="l" rtl="0">
              <a:spcBef>
                <a:spcPts val="0"/>
              </a:spcBef>
              <a:spcAft>
                <a:spcPts val="0"/>
              </a:spcAft>
              <a:buNone/>
            </a:pPr>
            <a:endParaRPr sz="1100">
              <a:solidFill>
                <a:srgbClr val="000000"/>
              </a:solidFill>
              <a:latin typeface="Arial"/>
              <a:ea typeface="Arial"/>
              <a:cs typeface="Arial"/>
              <a:sym typeface="Arial"/>
            </a:endParaRPr>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sp>
        <p:nvSpPr>
          <p:cNvPr id="725" name="Google Shape;725;p86"/>
          <p:cNvSpPr txBox="1"/>
          <p:nvPr/>
        </p:nvSpPr>
        <p:spPr>
          <a:xfrm>
            <a:off x="3837350" y="822775"/>
            <a:ext cx="5213100" cy="3318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3100">
                <a:solidFill>
                  <a:schemeClr val="lt1"/>
                </a:solidFill>
                <a:latin typeface="Newsreader"/>
                <a:ea typeface="Newsreader"/>
                <a:cs typeface="Newsreader"/>
                <a:sym typeface="Newsreader"/>
              </a:rPr>
              <a:t>-Causal inference and ML</a:t>
            </a:r>
            <a:endParaRPr sz="3100">
              <a:solidFill>
                <a:schemeClr val="lt1"/>
              </a:solidFill>
              <a:latin typeface="Newsreader"/>
              <a:ea typeface="Newsreader"/>
              <a:cs typeface="Newsreader"/>
              <a:sym typeface="Newsreader"/>
            </a:endParaRPr>
          </a:p>
          <a:p>
            <a:pPr marL="457200" lvl="0" indent="-317500" algn="l" rtl="0">
              <a:lnSpc>
                <a:spcPct val="115000"/>
              </a:lnSpc>
              <a:spcBef>
                <a:spcPts val="1200"/>
              </a:spcBef>
              <a:spcAft>
                <a:spcPts val="0"/>
              </a:spcAft>
              <a:buSzPts val="1400"/>
              <a:buChar char="●"/>
            </a:pPr>
            <a:r>
              <a:rPr lang="en" sz="3100">
                <a:solidFill>
                  <a:schemeClr val="lt1"/>
                </a:solidFill>
                <a:latin typeface="Newsreader"/>
                <a:ea typeface="Newsreader"/>
                <a:cs typeface="Newsreader"/>
                <a:sym typeface="Newsreader"/>
              </a:rPr>
              <a:t>econml</a:t>
            </a:r>
            <a:endParaRPr sz="3100">
              <a:solidFill>
                <a:schemeClr val="lt1"/>
              </a:solidFill>
              <a:latin typeface="Newsreader"/>
              <a:ea typeface="Newsreader"/>
              <a:cs typeface="Newsreader"/>
              <a:sym typeface="Newsreader"/>
            </a:endParaRPr>
          </a:p>
          <a:p>
            <a:pPr marL="457200" lvl="0" indent="-317500" algn="l" rtl="0">
              <a:lnSpc>
                <a:spcPct val="115000"/>
              </a:lnSpc>
              <a:spcBef>
                <a:spcPts val="0"/>
              </a:spcBef>
              <a:spcAft>
                <a:spcPts val="0"/>
              </a:spcAft>
              <a:buSzPts val="1400"/>
              <a:buChar char="●"/>
            </a:pPr>
            <a:r>
              <a:rPr lang="en" sz="3100">
                <a:solidFill>
                  <a:schemeClr val="lt1"/>
                </a:solidFill>
                <a:latin typeface="Newsreader"/>
                <a:ea typeface="Newsreader"/>
                <a:cs typeface="Newsreader"/>
                <a:sym typeface="Newsreader"/>
              </a:rPr>
              <a:t>causalml</a:t>
            </a:r>
            <a:endParaRPr sz="3100">
              <a:solidFill>
                <a:schemeClr val="lt1"/>
              </a:solidFill>
              <a:latin typeface="Newsreader"/>
              <a:ea typeface="Newsreader"/>
              <a:cs typeface="Newsreader"/>
              <a:sym typeface="Newsreader"/>
            </a:endParaRPr>
          </a:p>
          <a:p>
            <a:pPr marL="0" lvl="0" indent="0" algn="l" rtl="0">
              <a:lnSpc>
                <a:spcPct val="115000"/>
              </a:lnSpc>
              <a:spcBef>
                <a:spcPts val="1200"/>
              </a:spcBef>
              <a:spcAft>
                <a:spcPts val="0"/>
              </a:spcAft>
              <a:buNone/>
            </a:pPr>
            <a:r>
              <a:rPr lang="en" sz="3100">
                <a:solidFill>
                  <a:schemeClr val="lt1"/>
                </a:solidFill>
                <a:latin typeface="Newsreader"/>
                <a:ea typeface="Newsreader"/>
                <a:cs typeface="Newsreader"/>
                <a:sym typeface="Newsreader"/>
              </a:rPr>
              <a:t>-Survival analysis</a:t>
            </a:r>
            <a:endParaRPr sz="3100">
              <a:solidFill>
                <a:schemeClr val="lt1"/>
              </a:solidFill>
              <a:latin typeface="Newsreader"/>
              <a:ea typeface="Newsreader"/>
              <a:cs typeface="Newsreader"/>
              <a:sym typeface="Newsreader"/>
            </a:endParaRPr>
          </a:p>
          <a:p>
            <a:pPr marL="457200" lvl="0" indent="-317500" algn="l" rtl="0">
              <a:lnSpc>
                <a:spcPct val="115000"/>
              </a:lnSpc>
              <a:spcBef>
                <a:spcPts val="1200"/>
              </a:spcBef>
              <a:spcAft>
                <a:spcPts val="0"/>
              </a:spcAft>
              <a:buSzPts val="1400"/>
              <a:buChar char="●"/>
            </a:pPr>
            <a:r>
              <a:rPr lang="en" sz="3100">
                <a:solidFill>
                  <a:schemeClr val="lt1"/>
                </a:solidFill>
                <a:latin typeface="Newsreader"/>
                <a:ea typeface="Newsreader"/>
                <a:cs typeface="Newsreader"/>
                <a:sym typeface="Newsreader"/>
              </a:rPr>
              <a:t>lifelines</a:t>
            </a:r>
            <a:endParaRPr sz="1200">
              <a:solidFill>
                <a:schemeClr val="lt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87"/>
          <p:cNvSpPr txBox="1">
            <a:spLocks noGrp="1"/>
          </p:cNvSpPr>
          <p:nvPr>
            <p:ph type="title"/>
          </p:nvPr>
        </p:nvSpPr>
        <p:spPr>
          <a:xfrm>
            <a:off x="93500" y="-98925"/>
            <a:ext cx="9050400" cy="5242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rPr>
              <a:t>Step1: Data collection</a:t>
            </a:r>
            <a:endParaRPr>
              <a:solidFill>
                <a:schemeClr val="dk1"/>
              </a:solidFill>
            </a:endParaRPr>
          </a:p>
          <a:p>
            <a:pPr marL="0" lvl="0" indent="0" algn="l" rtl="0">
              <a:spcBef>
                <a:spcPts val="0"/>
              </a:spcBef>
              <a:spcAft>
                <a:spcPts val="0"/>
              </a:spcAft>
              <a:buNone/>
            </a:pPr>
            <a:endParaRPr>
              <a:solidFill>
                <a:schemeClr val="dk1"/>
              </a:solidFill>
            </a:endParaRPr>
          </a:p>
          <a:p>
            <a:pPr marL="457200" lvl="0" indent="0" algn="l" rtl="0">
              <a:spcBef>
                <a:spcPts val="0"/>
              </a:spcBef>
              <a:spcAft>
                <a:spcPts val="0"/>
              </a:spcAft>
              <a:buNone/>
            </a:pPr>
            <a:r>
              <a:rPr lang="en" sz="2000">
                <a:solidFill>
                  <a:schemeClr val="dk1"/>
                </a:solidFill>
              </a:rPr>
              <a:t>RADCURE clinical dataset (N &gt; 3,400), a multi-institutional real-world registry of head and neck cancer patients treated with radiotherapy alone, radiotherapy+chemotherapy and radiotherapy+EGFRI:</a:t>
            </a:r>
            <a:r>
              <a:rPr lang="en" sz="2000" u="sng">
                <a:solidFill>
                  <a:schemeClr val="hlink"/>
                </a:solidFill>
                <a:hlinkClick r:id="rId3"/>
              </a:rPr>
              <a:t>https://www.cancerimagingarchive.net/collection/radcure/</a:t>
            </a:r>
            <a:endParaRPr sz="2000">
              <a:solidFill>
                <a:schemeClr val="dk1"/>
              </a:solidFill>
            </a:endParaRPr>
          </a:p>
          <a:p>
            <a:pPr marL="0" lvl="0" indent="0" algn="l" rtl="0">
              <a:spcBef>
                <a:spcPts val="0"/>
              </a:spcBef>
              <a:spcAft>
                <a:spcPts val="0"/>
              </a:spcAft>
              <a:buNone/>
            </a:pPr>
            <a:r>
              <a:rPr lang="en" sz="2000">
                <a:solidFill>
                  <a:schemeClr val="dk1"/>
                </a:solidFill>
              </a:rPr>
              <a:t>                        </a:t>
            </a:r>
            <a:r>
              <a:rPr lang="en" sz="1500">
                <a:solidFill>
                  <a:schemeClr val="dk1"/>
                </a:solidFill>
                <a:latin typeface="Arial"/>
                <a:ea typeface="Arial"/>
                <a:cs typeface="Arial"/>
                <a:sym typeface="Arial"/>
              </a:rPr>
              <a:t>Demographics (age, sex)</a:t>
            </a:r>
            <a:br>
              <a:rPr lang="en" sz="1500">
                <a:solidFill>
                  <a:schemeClr val="dk1"/>
                </a:solidFill>
                <a:latin typeface="Arial"/>
                <a:ea typeface="Arial"/>
                <a:cs typeface="Arial"/>
                <a:sym typeface="Arial"/>
              </a:rPr>
            </a:br>
            <a:endParaRPr sz="1500">
              <a:solidFill>
                <a:schemeClr val="dk1"/>
              </a:solidFill>
              <a:latin typeface="Arial"/>
              <a:ea typeface="Arial"/>
              <a:cs typeface="Arial"/>
              <a:sym typeface="Arial"/>
            </a:endParaRPr>
          </a:p>
          <a:p>
            <a:pPr marL="1371600" lvl="0" indent="0" algn="l" rtl="0">
              <a:spcBef>
                <a:spcPts val="0"/>
              </a:spcBef>
              <a:spcAft>
                <a:spcPts val="0"/>
              </a:spcAft>
              <a:buNone/>
            </a:pPr>
            <a:r>
              <a:rPr lang="en" sz="1500">
                <a:solidFill>
                  <a:schemeClr val="dk1"/>
                </a:solidFill>
                <a:latin typeface="Arial"/>
                <a:ea typeface="Arial"/>
                <a:cs typeface="Arial"/>
                <a:sym typeface="Arial"/>
              </a:rPr>
              <a:t>Clinical staging (T, N, M, Overall Stage)</a:t>
            </a:r>
            <a:br>
              <a:rPr lang="en" sz="1500">
                <a:solidFill>
                  <a:schemeClr val="dk1"/>
                </a:solidFill>
                <a:latin typeface="Arial"/>
                <a:ea typeface="Arial"/>
                <a:cs typeface="Arial"/>
                <a:sym typeface="Arial"/>
              </a:rPr>
            </a:br>
            <a:endParaRPr sz="1500">
              <a:solidFill>
                <a:schemeClr val="dk1"/>
              </a:solidFill>
              <a:latin typeface="Arial"/>
              <a:ea typeface="Arial"/>
              <a:cs typeface="Arial"/>
              <a:sym typeface="Arial"/>
            </a:endParaRPr>
          </a:p>
          <a:p>
            <a:pPr marL="1371600" lvl="0" indent="0" algn="l" rtl="0">
              <a:spcBef>
                <a:spcPts val="0"/>
              </a:spcBef>
              <a:spcAft>
                <a:spcPts val="0"/>
              </a:spcAft>
              <a:buNone/>
            </a:pPr>
            <a:r>
              <a:rPr lang="en" sz="1500">
                <a:solidFill>
                  <a:schemeClr val="dk1"/>
                </a:solidFill>
                <a:latin typeface="Arial"/>
                <a:ea typeface="Arial"/>
                <a:cs typeface="Arial"/>
                <a:sym typeface="Arial"/>
              </a:rPr>
              <a:t>HPV status</a:t>
            </a:r>
            <a:br>
              <a:rPr lang="en" sz="1500">
                <a:solidFill>
                  <a:schemeClr val="dk1"/>
                </a:solidFill>
                <a:latin typeface="Arial"/>
                <a:ea typeface="Arial"/>
                <a:cs typeface="Arial"/>
                <a:sym typeface="Arial"/>
              </a:rPr>
            </a:br>
            <a:endParaRPr sz="1500">
              <a:solidFill>
                <a:schemeClr val="dk1"/>
              </a:solidFill>
              <a:latin typeface="Arial"/>
              <a:ea typeface="Arial"/>
              <a:cs typeface="Arial"/>
              <a:sym typeface="Arial"/>
            </a:endParaRPr>
          </a:p>
          <a:p>
            <a:pPr marL="1371600" lvl="0" indent="0" algn="l" rtl="0">
              <a:spcBef>
                <a:spcPts val="0"/>
              </a:spcBef>
              <a:spcAft>
                <a:spcPts val="0"/>
              </a:spcAft>
              <a:buNone/>
            </a:pPr>
            <a:r>
              <a:rPr lang="en" sz="1500">
                <a:solidFill>
                  <a:schemeClr val="dk1"/>
                </a:solidFill>
                <a:latin typeface="Arial"/>
                <a:ea typeface="Arial"/>
                <a:cs typeface="Arial"/>
                <a:sym typeface="Arial"/>
              </a:rPr>
              <a:t>Smoking history</a:t>
            </a:r>
            <a:br>
              <a:rPr lang="en" sz="1500">
                <a:solidFill>
                  <a:schemeClr val="dk1"/>
                </a:solidFill>
                <a:latin typeface="Arial"/>
                <a:ea typeface="Arial"/>
                <a:cs typeface="Arial"/>
                <a:sym typeface="Arial"/>
              </a:rPr>
            </a:br>
            <a:endParaRPr sz="1500">
              <a:solidFill>
                <a:schemeClr val="dk1"/>
              </a:solidFill>
              <a:latin typeface="Arial"/>
              <a:ea typeface="Arial"/>
              <a:cs typeface="Arial"/>
              <a:sym typeface="Arial"/>
            </a:endParaRPr>
          </a:p>
          <a:p>
            <a:pPr marL="1371600" lvl="0" indent="0" algn="l" rtl="0">
              <a:spcBef>
                <a:spcPts val="0"/>
              </a:spcBef>
              <a:spcAft>
                <a:spcPts val="0"/>
              </a:spcAft>
              <a:buNone/>
            </a:pPr>
            <a:r>
              <a:rPr lang="en" sz="1500">
                <a:solidFill>
                  <a:schemeClr val="dk1"/>
                </a:solidFill>
                <a:latin typeface="Arial"/>
                <a:ea typeface="Arial"/>
                <a:cs typeface="Arial"/>
                <a:sym typeface="Arial"/>
              </a:rPr>
              <a:t>Pathology subtype</a:t>
            </a:r>
            <a:br>
              <a:rPr lang="en" sz="1500">
                <a:solidFill>
                  <a:schemeClr val="dk1"/>
                </a:solidFill>
                <a:latin typeface="Arial"/>
                <a:ea typeface="Arial"/>
                <a:cs typeface="Arial"/>
                <a:sym typeface="Arial"/>
              </a:rPr>
            </a:br>
            <a:endParaRPr sz="1500">
              <a:solidFill>
                <a:schemeClr val="dk1"/>
              </a:solidFill>
              <a:latin typeface="Arial"/>
              <a:ea typeface="Arial"/>
              <a:cs typeface="Arial"/>
              <a:sym typeface="Arial"/>
            </a:endParaRPr>
          </a:p>
          <a:p>
            <a:pPr marL="1371600" lvl="0" indent="0" algn="l" rtl="0">
              <a:spcBef>
                <a:spcPts val="0"/>
              </a:spcBef>
              <a:spcAft>
                <a:spcPts val="0"/>
              </a:spcAft>
              <a:buNone/>
            </a:pPr>
            <a:r>
              <a:rPr lang="en" sz="1500">
                <a:solidFill>
                  <a:schemeClr val="dk1"/>
                </a:solidFill>
                <a:latin typeface="Arial"/>
                <a:ea typeface="Arial"/>
                <a:cs typeface="Arial"/>
                <a:sym typeface="Arial"/>
              </a:rPr>
              <a:t>Treatment fields (RT, ChemoRT, RT+EGFRI, PostOp radiotherapy)</a:t>
            </a:r>
            <a:br>
              <a:rPr lang="en" sz="1500">
                <a:solidFill>
                  <a:schemeClr val="dk1"/>
                </a:solidFill>
                <a:latin typeface="Arial"/>
                <a:ea typeface="Arial"/>
                <a:cs typeface="Arial"/>
                <a:sym typeface="Arial"/>
              </a:rPr>
            </a:br>
            <a:endParaRPr sz="1500">
              <a:solidFill>
                <a:schemeClr val="dk1"/>
              </a:solidFill>
              <a:latin typeface="Arial"/>
              <a:ea typeface="Arial"/>
              <a:cs typeface="Arial"/>
              <a:sym typeface="Arial"/>
            </a:endParaRPr>
          </a:p>
          <a:p>
            <a:pPr marL="1371600" lvl="0" indent="0" algn="l" rtl="0">
              <a:spcBef>
                <a:spcPts val="0"/>
              </a:spcBef>
              <a:spcAft>
                <a:spcPts val="0"/>
              </a:spcAft>
              <a:buNone/>
            </a:pPr>
            <a:r>
              <a:rPr lang="en" sz="1500">
                <a:solidFill>
                  <a:schemeClr val="dk1"/>
                </a:solidFill>
                <a:latin typeface="Arial"/>
                <a:ea typeface="Arial"/>
                <a:cs typeface="Arial"/>
                <a:sym typeface="Arial"/>
              </a:rPr>
              <a:t>Dose &amp; fractionation (Gy, fractions)</a:t>
            </a:r>
            <a:br>
              <a:rPr lang="en" sz="1500">
                <a:solidFill>
                  <a:schemeClr val="dk1"/>
                </a:solidFill>
                <a:latin typeface="Arial"/>
                <a:ea typeface="Arial"/>
                <a:cs typeface="Arial"/>
                <a:sym typeface="Arial"/>
              </a:rPr>
            </a:br>
            <a:endParaRPr sz="1500">
              <a:solidFill>
                <a:schemeClr val="dk1"/>
              </a:solidFill>
              <a:latin typeface="Arial"/>
              <a:ea typeface="Arial"/>
              <a:cs typeface="Arial"/>
              <a:sym typeface="Arial"/>
            </a:endParaRPr>
          </a:p>
          <a:p>
            <a:pPr marL="1371600" lvl="0" indent="0" algn="l" rtl="0">
              <a:spcBef>
                <a:spcPts val="0"/>
              </a:spcBef>
              <a:spcAft>
                <a:spcPts val="0"/>
              </a:spcAft>
              <a:buNone/>
            </a:pPr>
            <a:r>
              <a:rPr lang="en" sz="1500">
                <a:solidFill>
                  <a:schemeClr val="dk1"/>
                </a:solidFill>
                <a:latin typeface="Arial"/>
                <a:ea typeface="Arial"/>
                <a:cs typeface="Arial"/>
                <a:sym typeface="Arial"/>
              </a:rPr>
              <a:t>Survival information (overall survival time, event indicator)</a:t>
            </a:r>
            <a:endParaRPr sz="1500">
              <a:solidFill>
                <a:schemeClr val="dk1"/>
              </a:solidFill>
              <a:latin typeface="Arial"/>
              <a:ea typeface="Arial"/>
              <a:cs typeface="Arial"/>
              <a:sym typeface="Arial"/>
            </a:endParaRPr>
          </a:p>
          <a:p>
            <a:pPr marL="1371600" lvl="0" indent="0" algn="l" rtl="0">
              <a:spcBef>
                <a:spcPts val="0"/>
              </a:spcBef>
              <a:spcAft>
                <a:spcPts val="0"/>
              </a:spcAft>
              <a:buNone/>
            </a:pPr>
            <a:endParaRPr sz="1500">
              <a:solidFill>
                <a:schemeClr val="dk1"/>
              </a:solidFill>
              <a:latin typeface="Arial"/>
              <a:ea typeface="Arial"/>
              <a:cs typeface="Arial"/>
              <a:sym typeface="Arial"/>
            </a:endParaRPr>
          </a:p>
          <a:p>
            <a:pPr marL="457200" lvl="0" indent="0" algn="l" rtl="0">
              <a:spcBef>
                <a:spcPts val="0"/>
              </a:spcBef>
              <a:spcAft>
                <a:spcPts val="0"/>
              </a:spcAft>
              <a:buNone/>
            </a:pPr>
            <a:endParaRPr sz="2000">
              <a:solidFill>
                <a:schemeClr val="dk1"/>
              </a:solidFill>
            </a:endParaRPr>
          </a:p>
        </p:txBody>
      </p:sp>
      <p:sp>
        <p:nvSpPr>
          <p:cNvPr id="731" name="Google Shape;731;p87"/>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8"/>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737" name="Google Shape;737;p88"/>
          <p:cNvSpPr txBox="1">
            <a:spLocks noGrp="1"/>
          </p:cNvSpPr>
          <p:nvPr>
            <p:ph type="title"/>
          </p:nvPr>
        </p:nvSpPr>
        <p:spPr>
          <a:xfrm>
            <a:off x="1341775" y="871801"/>
            <a:ext cx="6886200" cy="33999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endParaRPr b="1"/>
          </a:p>
          <a:p>
            <a:pPr marL="0" marR="203200" lvl="0" indent="0" algn="ctr" rtl="0">
              <a:spcBef>
                <a:spcPts val="0"/>
              </a:spcBef>
              <a:spcAft>
                <a:spcPts val="0"/>
              </a:spcAft>
              <a:buNone/>
            </a:pPr>
            <a:endParaRPr b="1"/>
          </a:p>
          <a:p>
            <a:pPr marL="0" marR="203200" lvl="0" indent="0" algn="ctr" rtl="0">
              <a:spcBef>
                <a:spcPts val="0"/>
              </a:spcBef>
              <a:spcAft>
                <a:spcPts val="0"/>
              </a:spcAft>
              <a:buNone/>
            </a:pPr>
            <a:endParaRPr b="1"/>
          </a:p>
          <a:p>
            <a:pPr marL="0" marR="203200" lvl="0" indent="0" algn="l" rtl="0">
              <a:spcBef>
                <a:spcPts val="0"/>
              </a:spcBef>
              <a:spcAft>
                <a:spcPts val="0"/>
              </a:spcAft>
              <a:buNone/>
            </a:pPr>
            <a:r>
              <a:rPr lang="en" b="1"/>
              <a:t>Step 2: Define key variables</a:t>
            </a:r>
            <a:r>
              <a:rPr lang="en"/>
              <a:t> </a:t>
            </a:r>
            <a:endParaRPr/>
          </a:p>
          <a:p>
            <a:pPr marL="0" marR="203200" lvl="0" indent="0" algn="l" rtl="0">
              <a:spcBef>
                <a:spcPts val="0"/>
              </a:spcBef>
              <a:spcAft>
                <a:spcPts val="0"/>
              </a:spcAft>
              <a:buNone/>
            </a:pPr>
            <a:endParaRPr/>
          </a:p>
          <a:p>
            <a:pPr marL="0" lvl="0" indent="0" algn="l" rtl="0">
              <a:lnSpc>
                <a:spcPct val="115000"/>
              </a:lnSpc>
              <a:spcBef>
                <a:spcPts val="1400"/>
              </a:spcBef>
              <a:spcAft>
                <a:spcPts val="0"/>
              </a:spcAft>
              <a:buNone/>
            </a:pPr>
            <a:r>
              <a:rPr lang="en" sz="2400" b="1">
                <a:solidFill>
                  <a:srgbClr val="000000"/>
                </a:solidFill>
                <a:latin typeface="Arial"/>
                <a:ea typeface="Arial"/>
                <a:cs typeface="Arial"/>
                <a:sym typeface="Arial"/>
              </a:rPr>
              <a:t>Treatment definition (binary exposure)</a:t>
            </a:r>
            <a:endParaRPr sz="2400" b="1">
              <a:solidFill>
                <a:srgbClr val="000000"/>
              </a:solidFill>
              <a:latin typeface="Arial"/>
              <a:ea typeface="Arial"/>
              <a:cs typeface="Arial"/>
              <a:sym typeface="Arial"/>
            </a:endParaRPr>
          </a:p>
          <a:p>
            <a:pPr marL="457200" lvl="0" indent="-368300" algn="l" rtl="0">
              <a:lnSpc>
                <a:spcPct val="115000"/>
              </a:lnSpc>
              <a:spcBef>
                <a:spcPts val="1200"/>
              </a:spcBef>
              <a:spcAft>
                <a:spcPts val="0"/>
              </a:spcAft>
              <a:buClr>
                <a:srgbClr val="000000"/>
              </a:buClr>
              <a:buSzPts val="2200"/>
              <a:buFont typeface="Arial"/>
              <a:buChar char="●"/>
            </a:pPr>
            <a:r>
              <a:rPr lang="en" sz="2200">
                <a:solidFill>
                  <a:srgbClr val="188038"/>
                </a:solidFill>
                <a:latin typeface="Roboto Mono"/>
                <a:ea typeface="Roboto Mono"/>
                <a:cs typeface="Roboto Mono"/>
                <a:sym typeface="Roboto Mono"/>
              </a:rPr>
              <a:t>treatment = 1</a:t>
            </a:r>
            <a:r>
              <a:rPr lang="en" sz="2200">
                <a:solidFill>
                  <a:srgbClr val="000000"/>
                </a:solidFill>
                <a:latin typeface="Arial"/>
                <a:ea typeface="Arial"/>
                <a:cs typeface="Arial"/>
                <a:sym typeface="Arial"/>
              </a:rPr>
              <a:t> → Concurrent ChemoRT</a:t>
            </a:r>
            <a:endParaRPr sz="2200">
              <a:solidFill>
                <a:srgbClr val="000000"/>
              </a:solidFill>
              <a:latin typeface="Arial"/>
              <a:ea typeface="Arial"/>
              <a:cs typeface="Arial"/>
              <a:sym typeface="Arial"/>
            </a:endParaRPr>
          </a:p>
          <a:p>
            <a:pPr marL="457200" lvl="0" indent="-368300" algn="l" rtl="0">
              <a:lnSpc>
                <a:spcPct val="115000"/>
              </a:lnSpc>
              <a:spcBef>
                <a:spcPts val="0"/>
              </a:spcBef>
              <a:spcAft>
                <a:spcPts val="0"/>
              </a:spcAft>
              <a:buClr>
                <a:srgbClr val="000000"/>
              </a:buClr>
              <a:buSzPts val="2200"/>
              <a:buFont typeface="Arial"/>
              <a:buChar char="●"/>
            </a:pPr>
            <a:r>
              <a:rPr lang="en" sz="2200">
                <a:solidFill>
                  <a:srgbClr val="188038"/>
                </a:solidFill>
                <a:latin typeface="Roboto Mono"/>
                <a:ea typeface="Roboto Mono"/>
                <a:cs typeface="Roboto Mono"/>
                <a:sym typeface="Roboto Mono"/>
              </a:rPr>
              <a:t>treatment = 0</a:t>
            </a:r>
            <a:r>
              <a:rPr lang="en" sz="2200">
                <a:solidFill>
                  <a:srgbClr val="000000"/>
                </a:solidFill>
                <a:latin typeface="Arial"/>
                <a:ea typeface="Arial"/>
                <a:cs typeface="Arial"/>
                <a:sym typeface="Arial"/>
              </a:rPr>
              <a:t> → RT alone</a:t>
            </a:r>
            <a:br>
              <a:rPr lang="en" sz="2200">
                <a:solidFill>
                  <a:srgbClr val="000000"/>
                </a:solidFill>
                <a:latin typeface="Arial"/>
                <a:ea typeface="Arial"/>
                <a:cs typeface="Arial"/>
                <a:sym typeface="Arial"/>
              </a:rPr>
            </a:br>
            <a:endParaRPr sz="2200">
              <a:solidFill>
                <a:srgbClr val="000000"/>
              </a:solidFill>
              <a:latin typeface="Arial"/>
              <a:ea typeface="Arial"/>
              <a:cs typeface="Arial"/>
              <a:sym typeface="Arial"/>
            </a:endParaRPr>
          </a:p>
          <a:p>
            <a:pPr marL="0" lvl="0" indent="0" algn="l" rtl="0">
              <a:lnSpc>
                <a:spcPct val="115000"/>
              </a:lnSpc>
              <a:spcBef>
                <a:spcPts val="1400"/>
              </a:spcBef>
              <a:spcAft>
                <a:spcPts val="0"/>
              </a:spcAft>
              <a:buNone/>
            </a:pPr>
            <a:r>
              <a:rPr lang="en" sz="2400" b="1">
                <a:solidFill>
                  <a:srgbClr val="000000"/>
                </a:solidFill>
                <a:latin typeface="Arial"/>
                <a:ea typeface="Arial"/>
                <a:cs typeface="Arial"/>
                <a:sym typeface="Arial"/>
              </a:rPr>
              <a:t>Outcome variables</a:t>
            </a:r>
            <a:endParaRPr sz="2400" b="1">
              <a:solidFill>
                <a:srgbClr val="000000"/>
              </a:solidFill>
              <a:latin typeface="Arial"/>
              <a:ea typeface="Arial"/>
              <a:cs typeface="Arial"/>
              <a:sym typeface="Arial"/>
            </a:endParaRPr>
          </a:p>
          <a:p>
            <a:pPr marL="457200" lvl="0" indent="-368300" algn="l" rtl="0">
              <a:lnSpc>
                <a:spcPct val="115000"/>
              </a:lnSpc>
              <a:spcBef>
                <a:spcPts val="1200"/>
              </a:spcBef>
              <a:spcAft>
                <a:spcPts val="0"/>
              </a:spcAft>
              <a:buClr>
                <a:srgbClr val="000000"/>
              </a:buClr>
              <a:buSzPts val="2200"/>
              <a:buFont typeface="Arial"/>
              <a:buChar char="●"/>
            </a:pPr>
            <a:r>
              <a:rPr lang="en" sz="2200">
                <a:solidFill>
                  <a:srgbClr val="188038"/>
                </a:solidFill>
                <a:latin typeface="Roboto Mono"/>
                <a:ea typeface="Roboto Mono"/>
                <a:cs typeface="Roboto Mono"/>
                <a:sym typeface="Roboto Mono"/>
              </a:rPr>
              <a:t>time_os_days</a:t>
            </a:r>
            <a:endParaRPr sz="2200">
              <a:solidFill>
                <a:srgbClr val="188038"/>
              </a:solidFill>
              <a:latin typeface="Roboto Mono"/>
              <a:ea typeface="Roboto Mono"/>
              <a:cs typeface="Roboto Mono"/>
              <a:sym typeface="Roboto Mono"/>
            </a:endParaRPr>
          </a:p>
          <a:p>
            <a:pPr marL="457200" lvl="0" indent="-368300" algn="l" rtl="0">
              <a:lnSpc>
                <a:spcPct val="115000"/>
              </a:lnSpc>
              <a:spcBef>
                <a:spcPts val="0"/>
              </a:spcBef>
              <a:spcAft>
                <a:spcPts val="0"/>
              </a:spcAft>
              <a:buClr>
                <a:srgbClr val="000000"/>
              </a:buClr>
              <a:buSzPts val="2200"/>
              <a:buFont typeface="Arial"/>
              <a:buChar char="●"/>
            </a:pPr>
            <a:r>
              <a:rPr lang="en" sz="2200">
                <a:solidFill>
                  <a:srgbClr val="188038"/>
                </a:solidFill>
                <a:latin typeface="Roboto Mono"/>
                <a:ea typeface="Roboto Mono"/>
                <a:cs typeface="Roboto Mono"/>
                <a:sym typeface="Roboto Mono"/>
              </a:rPr>
              <a:t>event_os</a:t>
            </a:r>
            <a:r>
              <a:rPr lang="en" sz="2200">
                <a:solidFill>
                  <a:srgbClr val="000000"/>
                </a:solidFill>
                <a:latin typeface="Arial"/>
                <a:ea typeface="Arial"/>
                <a:cs typeface="Arial"/>
                <a:sym typeface="Arial"/>
              </a:rPr>
              <a:t> (1 = death, 0 = censored)</a:t>
            </a:r>
            <a:endParaRPr sz="2200">
              <a:solidFill>
                <a:srgbClr val="000000"/>
              </a:solidFill>
              <a:latin typeface="Arial"/>
              <a:ea typeface="Arial"/>
              <a:cs typeface="Arial"/>
              <a:sym typeface="Arial"/>
            </a:endParaRPr>
          </a:p>
          <a:p>
            <a:pPr marL="457200" marR="203200" lvl="0" indent="0" algn="l" rtl="0">
              <a:spcBef>
                <a:spcPts val="1200"/>
              </a:spcBef>
              <a:spcAft>
                <a:spcPts val="0"/>
              </a:spcAft>
              <a:buNone/>
            </a:pPr>
            <a:endParaRPr/>
          </a:p>
          <a:p>
            <a:pPr marL="457200" marR="20320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89"/>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743" name="Google Shape;743;p89"/>
          <p:cNvSpPr txBox="1">
            <a:spLocks noGrp="1"/>
          </p:cNvSpPr>
          <p:nvPr>
            <p:ph type="title"/>
          </p:nvPr>
        </p:nvSpPr>
        <p:spPr>
          <a:xfrm>
            <a:off x="1341775" y="0"/>
            <a:ext cx="6886200" cy="14772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r>
              <a:rPr lang="en" b="1"/>
              <a:t>Step 3: Causal DAG(Our Assumptions)</a:t>
            </a:r>
            <a:r>
              <a:rPr lang="en"/>
              <a:t> </a:t>
            </a:r>
            <a:endParaRPr/>
          </a:p>
          <a:p>
            <a:pPr marL="457200" marR="203200" lvl="0" indent="0" algn="l" rtl="0">
              <a:spcBef>
                <a:spcPts val="0"/>
              </a:spcBef>
              <a:spcAft>
                <a:spcPts val="0"/>
              </a:spcAft>
              <a:buNone/>
            </a:pPr>
            <a:endParaRPr/>
          </a:p>
        </p:txBody>
      </p:sp>
      <p:pic>
        <p:nvPicPr>
          <p:cNvPr id="744" name="Google Shape;744;p89" title="Pastel Flowchart Diagram Template (1).png"/>
          <p:cNvPicPr preferRelativeResize="0"/>
          <p:nvPr/>
        </p:nvPicPr>
        <p:blipFill>
          <a:blip r:embed="rId3">
            <a:alphaModFix/>
          </a:blip>
          <a:stretch>
            <a:fillRect/>
          </a:stretch>
        </p:blipFill>
        <p:spPr>
          <a:xfrm>
            <a:off x="152400" y="841475"/>
            <a:ext cx="8524124" cy="4149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90"/>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750" name="Google Shape;750;p90"/>
          <p:cNvSpPr txBox="1">
            <a:spLocks noGrp="1"/>
          </p:cNvSpPr>
          <p:nvPr>
            <p:ph type="title"/>
          </p:nvPr>
        </p:nvSpPr>
        <p:spPr>
          <a:xfrm>
            <a:off x="1128900" y="217725"/>
            <a:ext cx="6886200" cy="12903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r>
              <a:rPr lang="en" b="1"/>
              <a:t>Methodology Workflow</a:t>
            </a:r>
            <a:endParaRPr/>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pic>
        <p:nvPicPr>
          <p:cNvPr id="751" name="Google Shape;751;p90" title="ChatGPT Image Nov 14, 2025, 09_52_33 AM.png"/>
          <p:cNvPicPr preferRelativeResize="0"/>
          <p:nvPr/>
        </p:nvPicPr>
        <p:blipFill>
          <a:blip r:embed="rId3">
            <a:alphaModFix/>
          </a:blip>
          <a:stretch>
            <a:fillRect/>
          </a:stretch>
        </p:blipFill>
        <p:spPr>
          <a:xfrm>
            <a:off x="361975" y="691875"/>
            <a:ext cx="7653125" cy="44516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91"/>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757" name="Google Shape;757;p91"/>
          <p:cNvSpPr txBox="1">
            <a:spLocks noGrp="1"/>
          </p:cNvSpPr>
          <p:nvPr>
            <p:ph type="title"/>
          </p:nvPr>
        </p:nvSpPr>
        <p:spPr>
          <a:xfrm>
            <a:off x="1341775" y="841700"/>
            <a:ext cx="6886200" cy="39384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endParaRPr b="1"/>
          </a:p>
          <a:p>
            <a:pPr marL="0" marR="203200" lvl="0" indent="0" algn="ctr" rtl="0">
              <a:spcBef>
                <a:spcPts val="0"/>
              </a:spcBef>
              <a:spcAft>
                <a:spcPts val="0"/>
              </a:spcAft>
              <a:buNone/>
            </a:pPr>
            <a:r>
              <a:rPr lang="en" b="1"/>
              <a:t>4. Data Cleaning &amp; Harmonization</a:t>
            </a:r>
            <a:endParaRPr/>
          </a:p>
          <a:p>
            <a:pPr marL="0" marR="203200" lvl="0" indent="0" algn="l" rtl="0">
              <a:spcBef>
                <a:spcPts val="0"/>
              </a:spcBef>
              <a:spcAft>
                <a:spcPts val="0"/>
              </a:spcAft>
              <a:buNone/>
            </a:pPr>
            <a:endParaRPr/>
          </a:p>
          <a:p>
            <a:pPr marL="0" marR="203200" lvl="0" indent="0" algn="l" rtl="0">
              <a:spcBef>
                <a:spcPts val="0"/>
              </a:spcBef>
              <a:spcAft>
                <a:spcPts val="0"/>
              </a:spcAft>
              <a:buNone/>
            </a:pPr>
            <a:r>
              <a:rPr lang="en" sz="2600"/>
              <a:t>Data loading: original_radcure_data = pd.read_excel("/content/RADCURE_Clinical_v04_20241219.xlsx")</a:t>
            </a:r>
            <a:endParaRPr sz="1100">
              <a:solidFill>
                <a:srgbClr val="000000"/>
              </a:solidFill>
              <a:latin typeface="Arial"/>
              <a:ea typeface="Arial"/>
              <a:cs typeface="Arial"/>
              <a:sym typeface="Arial"/>
            </a:endParaRPr>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92"/>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763" name="Google Shape;763;p92"/>
          <p:cNvSpPr txBox="1">
            <a:spLocks noGrp="1"/>
          </p:cNvSpPr>
          <p:nvPr>
            <p:ph type="title"/>
          </p:nvPr>
        </p:nvSpPr>
        <p:spPr>
          <a:xfrm>
            <a:off x="1341775" y="841700"/>
            <a:ext cx="6886200" cy="39384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endParaRPr b="1"/>
          </a:p>
          <a:p>
            <a:pPr marL="0" marR="203200" lvl="0" indent="0" algn="ctr" rtl="0">
              <a:spcBef>
                <a:spcPts val="0"/>
              </a:spcBef>
              <a:spcAft>
                <a:spcPts val="0"/>
              </a:spcAft>
              <a:buNone/>
            </a:pPr>
            <a:r>
              <a:rPr lang="en" b="1"/>
              <a:t>4. Data Cleaning &amp; Harmonization</a:t>
            </a:r>
            <a:endParaRPr/>
          </a:p>
          <a:p>
            <a:pPr marL="0" marR="203200" lvl="0" indent="0" algn="l" rtl="0">
              <a:spcBef>
                <a:spcPts val="0"/>
              </a:spcBef>
              <a:spcAft>
                <a:spcPts val="0"/>
              </a:spcAft>
              <a:buNone/>
            </a:pPr>
            <a:endParaRPr/>
          </a:p>
          <a:p>
            <a:pPr marL="457200" marR="203200" lvl="0" indent="-393700" algn="l" rtl="0">
              <a:spcBef>
                <a:spcPts val="0"/>
              </a:spcBef>
              <a:spcAft>
                <a:spcPts val="0"/>
              </a:spcAft>
              <a:buSzPts val="2600"/>
              <a:buChar char="●"/>
            </a:pPr>
            <a:r>
              <a:rPr lang="en" sz="2600"/>
              <a:t>Checked for missingness deduced that the missingness was not at random : </a:t>
            </a:r>
            <a:endParaRPr sz="2600"/>
          </a:p>
          <a:p>
            <a:pPr marL="457200" marR="203200" lvl="0" indent="-393700" algn="l" rtl="0">
              <a:spcBef>
                <a:spcPts val="0"/>
              </a:spcBef>
              <a:spcAft>
                <a:spcPts val="0"/>
              </a:spcAft>
              <a:buSzPts val="2600"/>
              <a:buChar char="●"/>
            </a:pPr>
            <a:r>
              <a:rPr lang="en" sz="2600"/>
              <a:t>Why We Did NOT Drop Missing Rows</a:t>
            </a:r>
            <a:endParaRPr sz="2600"/>
          </a:p>
          <a:p>
            <a:pPr marL="914400" marR="203200" lvl="1" indent="-393700" algn="l" rtl="0">
              <a:spcBef>
                <a:spcPts val="0"/>
              </a:spcBef>
              <a:spcAft>
                <a:spcPts val="0"/>
              </a:spcAft>
              <a:buSzPts val="2600"/>
              <a:buChar char="○"/>
            </a:pPr>
            <a:r>
              <a:rPr lang="en" sz="2600"/>
              <a:t>Would introduce severe selection bias</a:t>
            </a:r>
            <a:endParaRPr sz="2600"/>
          </a:p>
          <a:p>
            <a:pPr marL="914400" marR="203200" lvl="1" indent="-393700" algn="l" rtl="0">
              <a:spcBef>
                <a:spcPts val="0"/>
              </a:spcBef>
              <a:spcAft>
                <a:spcPts val="0"/>
              </a:spcAft>
              <a:buSzPts val="2600"/>
              <a:buChar char="○"/>
            </a:pPr>
            <a:r>
              <a:rPr lang="en" sz="2600"/>
              <a:t>Drops clinically important subgroups (HPV-, old patients, poor documentation groups)</a:t>
            </a:r>
            <a:endParaRPr sz="2600"/>
          </a:p>
          <a:p>
            <a:pPr marL="914400" marR="203200" lvl="1" indent="-393700" algn="l" rtl="0">
              <a:spcBef>
                <a:spcPts val="0"/>
              </a:spcBef>
              <a:spcAft>
                <a:spcPts val="0"/>
              </a:spcAft>
              <a:buSzPts val="2600"/>
              <a:buChar char="○"/>
            </a:pPr>
            <a:r>
              <a:rPr lang="en" sz="2600"/>
              <a:t>Reduces overlap → PS extremes &amp; unstable weights</a:t>
            </a:r>
            <a:endParaRPr sz="2600"/>
          </a:p>
          <a:p>
            <a:pPr marL="0" marR="203200" lvl="0" indent="0" algn="l" rtl="0">
              <a:spcBef>
                <a:spcPts val="0"/>
              </a:spcBef>
              <a:spcAft>
                <a:spcPts val="0"/>
              </a:spcAft>
              <a:buNone/>
            </a:pPr>
            <a:endParaRPr sz="1100">
              <a:solidFill>
                <a:srgbClr val="000000"/>
              </a:solidFill>
              <a:latin typeface="Arial"/>
              <a:ea typeface="Arial"/>
              <a:cs typeface="Arial"/>
              <a:sym typeface="Arial"/>
            </a:endParaRPr>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93"/>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769" name="Google Shape;769;p93"/>
          <p:cNvSpPr txBox="1">
            <a:spLocks noGrp="1"/>
          </p:cNvSpPr>
          <p:nvPr>
            <p:ph type="title"/>
          </p:nvPr>
        </p:nvSpPr>
        <p:spPr>
          <a:xfrm>
            <a:off x="261800" y="1066100"/>
            <a:ext cx="4842900" cy="37140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endParaRPr b="1"/>
          </a:p>
          <a:p>
            <a:pPr marL="0" marR="203200" lvl="0" indent="0" algn="ctr" rtl="0">
              <a:spcBef>
                <a:spcPts val="0"/>
              </a:spcBef>
              <a:spcAft>
                <a:spcPts val="0"/>
              </a:spcAft>
              <a:buNone/>
            </a:pPr>
            <a:r>
              <a:rPr lang="en" b="1"/>
              <a:t>4. Data Cleaning &amp; Harmonization</a:t>
            </a:r>
            <a:endParaRPr/>
          </a:p>
          <a:p>
            <a:pPr marL="0" lvl="0" indent="0" algn="l" rtl="0">
              <a:lnSpc>
                <a:spcPct val="115000"/>
              </a:lnSpc>
              <a:spcBef>
                <a:spcPts val="1200"/>
              </a:spcBef>
              <a:spcAft>
                <a:spcPts val="0"/>
              </a:spcAft>
              <a:buNone/>
            </a:pPr>
            <a:r>
              <a:rPr lang="en">
                <a:solidFill>
                  <a:srgbClr val="000000"/>
                </a:solidFill>
                <a:latin typeface="Arial"/>
                <a:ea typeface="Arial"/>
                <a:cs typeface="Arial"/>
                <a:sym typeface="Arial"/>
              </a:rPr>
              <a:t>Collapsed Rare Categories</a:t>
            </a:r>
            <a:endParaRPr>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700">
                <a:solidFill>
                  <a:srgbClr val="000000"/>
                </a:solidFill>
                <a:latin typeface="Arial"/>
                <a:ea typeface="Arial"/>
                <a:cs typeface="Arial"/>
                <a:sym typeface="Arial"/>
              </a:rPr>
              <a:t>High-cardinality clinical variables → unstable models.</a:t>
            </a:r>
            <a:endParaRPr sz="17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700">
                <a:solidFill>
                  <a:srgbClr val="000000"/>
                </a:solidFill>
                <a:latin typeface="Arial"/>
                <a:ea typeface="Arial"/>
                <a:cs typeface="Arial"/>
                <a:sym typeface="Arial"/>
              </a:rPr>
              <a:t>We collapsed rare categories to avoid:</a:t>
            </a:r>
            <a:endParaRPr sz="1700">
              <a:solidFill>
                <a:srgbClr val="000000"/>
              </a:solidFill>
              <a:latin typeface="Arial"/>
              <a:ea typeface="Arial"/>
              <a:cs typeface="Arial"/>
              <a:sym typeface="Arial"/>
            </a:endParaRPr>
          </a:p>
          <a:p>
            <a:pPr marL="457200" lvl="0" indent="-336550" algn="l" rtl="0">
              <a:lnSpc>
                <a:spcPct val="115000"/>
              </a:lnSpc>
              <a:spcBef>
                <a:spcPts val="1200"/>
              </a:spcBef>
              <a:spcAft>
                <a:spcPts val="0"/>
              </a:spcAft>
              <a:buClr>
                <a:srgbClr val="000000"/>
              </a:buClr>
              <a:buSzPts val="1700"/>
              <a:buFont typeface="Arial"/>
              <a:buChar char="●"/>
            </a:pPr>
            <a:r>
              <a:rPr lang="en" sz="1700">
                <a:solidFill>
                  <a:srgbClr val="000000"/>
                </a:solidFill>
                <a:latin typeface="Arial"/>
                <a:ea typeface="Arial"/>
                <a:cs typeface="Arial"/>
                <a:sym typeface="Arial"/>
              </a:rPr>
              <a:t>Sparse dummy variables</a:t>
            </a:r>
            <a:br>
              <a:rPr lang="en" sz="1700">
                <a:solidFill>
                  <a:srgbClr val="000000"/>
                </a:solidFill>
                <a:latin typeface="Arial"/>
                <a:ea typeface="Arial"/>
                <a:cs typeface="Arial"/>
                <a:sym typeface="Arial"/>
              </a:rPr>
            </a:br>
            <a:endParaRPr sz="1700">
              <a:solidFill>
                <a:srgbClr val="000000"/>
              </a:solidFill>
              <a:latin typeface="Arial"/>
              <a:ea typeface="Arial"/>
              <a:cs typeface="Arial"/>
              <a:sym typeface="Arial"/>
            </a:endParaRPr>
          </a:p>
          <a:p>
            <a:pPr marL="457200" lvl="0" indent="-336550" algn="l" rtl="0">
              <a:lnSpc>
                <a:spcPct val="115000"/>
              </a:lnSpc>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Noisy coefficients</a:t>
            </a:r>
            <a:br>
              <a:rPr lang="en" sz="1700">
                <a:solidFill>
                  <a:srgbClr val="000000"/>
                </a:solidFill>
                <a:latin typeface="Arial"/>
                <a:ea typeface="Arial"/>
                <a:cs typeface="Arial"/>
                <a:sym typeface="Arial"/>
              </a:rPr>
            </a:br>
            <a:endParaRPr sz="1700">
              <a:solidFill>
                <a:srgbClr val="000000"/>
              </a:solidFill>
              <a:latin typeface="Arial"/>
              <a:ea typeface="Arial"/>
              <a:cs typeface="Arial"/>
              <a:sym typeface="Arial"/>
            </a:endParaRPr>
          </a:p>
          <a:p>
            <a:pPr marL="457200" lvl="0" indent="-336550" algn="l" rtl="0">
              <a:lnSpc>
                <a:spcPct val="115000"/>
              </a:lnSpc>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Unstable propensity scores</a:t>
            </a:r>
            <a:endParaRPr sz="1700">
              <a:solidFill>
                <a:srgbClr val="000000"/>
              </a:solidFill>
              <a:latin typeface="Arial"/>
              <a:ea typeface="Arial"/>
              <a:cs typeface="Arial"/>
              <a:sym typeface="Arial"/>
            </a:endParaRPr>
          </a:p>
          <a:p>
            <a:pPr marL="0" marR="203200" lvl="0" indent="0" algn="l" rtl="0">
              <a:spcBef>
                <a:spcPts val="1200"/>
              </a:spcBef>
              <a:spcAft>
                <a:spcPts val="0"/>
              </a:spcAft>
              <a:buNone/>
            </a:pPr>
            <a:endParaRPr sz="2600"/>
          </a:p>
          <a:p>
            <a:pPr marL="0" marR="203200" lvl="0" indent="0" algn="l" rtl="0">
              <a:spcBef>
                <a:spcPts val="0"/>
              </a:spcBef>
              <a:spcAft>
                <a:spcPts val="0"/>
              </a:spcAft>
              <a:buNone/>
            </a:pPr>
            <a:endParaRPr sz="1100">
              <a:solidFill>
                <a:srgbClr val="000000"/>
              </a:solidFill>
              <a:latin typeface="Arial"/>
              <a:ea typeface="Arial"/>
              <a:cs typeface="Arial"/>
              <a:sym typeface="Arial"/>
            </a:endParaRPr>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sp>
        <p:nvSpPr>
          <p:cNvPr id="770" name="Google Shape;770;p93"/>
          <p:cNvSpPr txBox="1"/>
          <p:nvPr/>
        </p:nvSpPr>
        <p:spPr>
          <a:xfrm>
            <a:off x="5448175" y="1376750"/>
            <a:ext cx="3328500" cy="340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2100" b="1"/>
              <a:t>Variables collapsed:</a:t>
            </a:r>
            <a:endParaRPr sz="2100" b="1"/>
          </a:p>
          <a:p>
            <a:pPr marL="457200" lvl="0" indent="-349250" algn="l" rtl="0">
              <a:lnSpc>
                <a:spcPct val="115000"/>
              </a:lnSpc>
              <a:spcBef>
                <a:spcPts val="1200"/>
              </a:spcBef>
              <a:spcAft>
                <a:spcPts val="0"/>
              </a:spcAft>
              <a:buSzPts val="1900"/>
              <a:buChar char="●"/>
            </a:pPr>
            <a:r>
              <a:rPr lang="en" sz="1900">
                <a:solidFill>
                  <a:srgbClr val="188038"/>
                </a:solidFill>
                <a:latin typeface="Roboto Mono"/>
                <a:ea typeface="Roboto Mono"/>
                <a:cs typeface="Roboto Mono"/>
                <a:sym typeface="Roboto Mono"/>
              </a:rPr>
              <a:t>subsite_clean</a:t>
            </a:r>
            <a:br>
              <a:rPr lang="en" sz="1900">
                <a:solidFill>
                  <a:srgbClr val="188038"/>
                </a:solidFill>
                <a:latin typeface="Roboto Mono"/>
                <a:ea typeface="Roboto Mono"/>
                <a:cs typeface="Roboto Mono"/>
                <a:sym typeface="Roboto Mono"/>
              </a:rPr>
            </a:br>
            <a:endParaRPr sz="1900">
              <a:solidFill>
                <a:srgbClr val="188038"/>
              </a:solidFill>
              <a:latin typeface="Roboto Mono"/>
              <a:ea typeface="Roboto Mono"/>
              <a:cs typeface="Roboto Mono"/>
              <a:sym typeface="Roboto Mono"/>
            </a:endParaRPr>
          </a:p>
          <a:p>
            <a:pPr marL="457200" lvl="0" indent="-349250" algn="l" rtl="0">
              <a:lnSpc>
                <a:spcPct val="115000"/>
              </a:lnSpc>
              <a:spcBef>
                <a:spcPts val="0"/>
              </a:spcBef>
              <a:spcAft>
                <a:spcPts val="0"/>
              </a:spcAft>
              <a:buSzPts val="1900"/>
              <a:buChar char="●"/>
            </a:pPr>
            <a:r>
              <a:rPr lang="en" sz="1900">
                <a:solidFill>
                  <a:srgbClr val="188038"/>
                </a:solidFill>
                <a:latin typeface="Roboto Mono"/>
                <a:ea typeface="Roboto Mono"/>
                <a:cs typeface="Roboto Mono"/>
                <a:sym typeface="Roboto Mono"/>
              </a:rPr>
              <a:t>pathology_group</a:t>
            </a:r>
            <a:br>
              <a:rPr lang="en" sz="1900">
                <a:solidFill>
                  <a:srgbClr val="188038"/>
                </a:solidFill>
                <a:latin typeface="Roboto Mono"/>
                <a:ea typeface="Roboto Mono"/>
                <a:cs typeface="Roboto Mono"/>
                <a:sym typeface="Roboto Mono"/>
              </a:rPr>
            </a:br>
            <a:endParaRPr sz="1900">
              <a:solidFill>
                <a:srgbClr val="188038"/>
              </a:solidFill>
              <a:latin typeface="Roboto Mono"/>
              <a:ea typeface="Roboto Mono"/>
              <a:cs typeface="Roboto Mono"/>
              <a:sym typeface="Roboto Mono"/>
            </a:endParaRPr>
          </a:p>
          <a:p>
            <a:pPr marL="457200" lvl="0" indent="-349250" algn="l" rtl="0">
              <a:lnSpc>
                <a:spcPct val="115000"/>
              </a:lnSpc>
              <a:spcBef>
                <a:spcPts val="0"/>
              </a:spcBef>
              <a:spcAft>
                <a:spcPts val="0"/>
              </a:spcAft>
              <a:buSzPts val="1900"/>
              <a:buChar char="●"/>
            </a:pPr>
            <a:r>
              <a:rPr lang="en" sz="1900">
                <a:solidFill>
                  <a:srgbClr val="188038"/>
                </a:solidFill>
                <a:latin typeface="Roboto Mono"/>
                <a:ea typeface="Roboto Mono"/>
                <a:cs typeface="Roboto Mono"/>
                <a:sym typeface="Roboto Mono"/>
              </a:rPr>
              <a:t>primary_site_group</a:t>
            </a:r>
            <a:br>
              <a:rPr lang="en" sz="1900">
                <a:solidFill>
                  <a:srgbClr val="188038"/>
                </a:solidFill>
                <a:latin typeface="Roboto Mono"/>
                <a:ea typeface="Roboto Mono"/>
                <a:cs typeface="Roboto Mono"/>
                <a:sym typeface="Roboto Mono"/>
              </a:rPr>
            </a:br>
            <a:endParaRPr sz="1900">
              <a:solidFill>
                <a:srgbClr val="188038"/>
              </a:solidFill>
              <a:latin typeface="Roboto Mono"/>
              <a:ea typeface="Roboto Mono"/>
              <a:cs typeface="Roboto Mono"/>
              <a:sym typeface="Roboto Mono"/>
            </a:endParaRPr>
          </a:p>
          <a:p>
            <a:pPr marL="457200" lvl="0" indent="-349250" algn="l" rtl="0">
              <a:lnSpc>
                <a:spcPct val="115000"/>
              </a:lnSpc>
              <a:spcBef>
                <a:spcPts val="0"/>
              </a:spcBef>
              <a:spcAft>
                <a:spcPts val="0"/>
              </a:spcAft>
              <a:buSzPts val="1900"/>
              <a:buChar char="●"/>
            </a:pPr>
            <a:r>
              <a:rPr lang="en" sz="1900">
                <a:solidFill>
                  <a:srgbClr val="188038"/>
                </a:solidFill>
                <a:latin typeface="Roboto Mono"/>
                <a:ea typeface="Roboto Mono"/>
                <a:cs typeface="Roboto Mono"/>
                <a:sym typeface="Roboto Mono"/>
              </a:rPr>
              <a:t>stage</a:t>
            </a:r>
            <a:endParaRPr sz="2200">
              <a:solidFill>
                <a:srgbClr val="188038"/>
              </a:solidFill>
              <a:latin typeface="Roboto Mono"/>
              <a:ea typeface="Roboto Mono"/>
              <a:cs typeface="Roboto Mono"/>
              <a:sym typeface="Roboto Mono"/>
            </a:endParaRPr>
          </a:p>
          <a:p>
            <a:pPr marL="0" lvl="0" indent="0" algn="l" rtl="0">
              <a:spcBef>
                <a:spcPts val="1200"/>
              </a:spcBef>
              <a:spcAft>
                <a:spcPts val="0"/>
              </a:spcAft>
              <a:buNone/>
            </a:pPr>
            <a:endParaRPr sz="1200">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8"/>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492" name="Google Shape;492;p58"/>
          <p:cNvSpPr txBox="1">
            <a:spLocks noGrp="1"/>
          </p:cNvSpPr>
          <p:nvPr>
            <p:ph type="subTitle" idx="2"/>
          </p:nvPr>
        </p:nvSpPr>
        <p:spPr>
          <a:xfrm>
            <a:off x="2490450" y="732775"/>
            <a:ext cx="4163100" cy="153900"/>
          </a:xfrm>
          <a:prstGeom prst="rect">
            <a:avLst/>
          </a:prstGeom>
        </p:spPr>
        <p:txBody>
          <a:bodyPr spcFirstLastPara="1" wrap="square" lIns="0" tIns="0" rIns="0" bIns="0" anchor="b" anchorCtr="0">
            <a:spAutoFit/>
          </a:bodyPr>
          <a:lstStyle/>
          <a:p>
            <a:pPr marL="0" lvl="0" indent="0" algn="ctr" rtl="0">
              <a:spcBef>
                <a:spcPts val="0"/>
              </a:spcBef>
              <a:spcAft>
                <a:spcPts val="0"/>
              </a:spcAft>
              <a:buNone/>
            </a:pPr>
            <a:r>
              <a:rPr lang="en"/>
              <a:t>N</a:t>
            </a:r>
            <a:endParaRPr/>
          </a:p>
        </p:txBody>
      </p:sp>
      <p:sp>
        <p:nvSpPr>
          <p:cNvPr id="493" name="Google Shape;493;p58"/>
          <p:cNvSpPr txBox="1">
            <a:spLocks noGrp="1"/>
          </p:cNvSpPr>
          <p:nvPr>
            <p:ph type="title"/>
          </p:nvPr>
        </p:nvSpPr>
        <p:spPr>
          <a:xfrm>
            <a:off x="1128900" y="1430400"/>
            <a:ext cx="6886200" cy="2282700"/>
          </a:xfrm>
          <a:prstGeom prst="rect">
            <a:avLst/>
          </a:prstGeom>
        </p:spPr>
        <p:txBody>
          <a:bodyPr spcFirstLastPara="1" wrap="square" lIns="0" tIns="0" rIns="0" bIns="0" anchor="ctr" anchorCtr="0">
            <a:noAutofit/>
          </a:bodyPr>
          <a:lstStyle/>
          <a:p>
            <a:pPr marL="457200" marR="203200" lvl="0" indent="-419100" algn="ctr" rtl="0">
              <a:spcBef>
                <a:spcPts val="0"/>
              </a:spcBef>
              <a:spcAft>
                <a:spcPts val="0"/>
              </a:spcAft>
              <a:buSzPts val="3000"/>
              <a:buChar char="●"/>
            </a:pPr>
            <a:r>
              <a:rPr lang="en"/>
              <a:t>Radiotherapy (RT) is a foundational treatment.</a:t>
            </a:r>
            <a:endParaRPr/>
          </a:p>
          <a:p>
            <a:pPr marL="457200" marR="203200" lvl="0" indent="-419100" algn="ctr" rtl="0">
              <a:spcBef>
                <a:spcPts val="0"/>
              </a:spcBef>
              <a:spcAft>
                <a:spcPts val="0"/>
              </a:spcAft>
              <a:buSzPts val="3000"/>
              <a:buChar char="●"/>
            </a:pPr>
            <a:r>
              <a:rPr lang="en"/>
              <a:t>many patients receive chemoradiotherapy (ChemoRT), adding systemic chemotherapy to improve tumor control.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94"/>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776" name="Google Shape;776;p94"/>
          <p:cNvSpPr txBox="1">
            <a:spLocks noGrp="1"/>
          </p:cNvSpPr>
          <p:nvPr>
            <p:ph type="title"/>
          </p:nvPr>
        </p:nvSpPr>
        <p:spPr>
          <a:xfrm>
            <a:off x="261800" y="1066100"/>
            <a:ext cx="4842900" cy="37140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endParaRPr b="1"/>
          </a:p>
          <a:p>
            <a:pPr marL="0" marR="203200" lvl="0" indent="0" algn="ctr" rtl="0">
              <a:spcBef>
                <a:spcPts val="0"/>
              </a:spcBef>
              <a:spcAft>
                <a:spcPts val="0"/>
              </a:spcAft>
              <a:buNone/>
            </a:pPr>
            <a:endParaRPr b="1"/>
          </a:p>
          <a:p>
            <a:pPr marL="0" marR="203200" lvl="0" indent="0" algn="l" rtl="0">
              <a:spcBef>
                <a:spcPts val="0"/>
              </a:spcBef>
              <a:spcAft>
                <a:spcPts val="0"/>
              </a:spcAft>
              <a:buNone/>
            </a:pPr>
            <a:r>
              <a:rPr lang="en" b="1"/>
              <a:t>4. Data Cleaning &amp; Harmonization</a:t>
            </a:r>
            <a:endParaRPr/>
          </a:p>
          <a:p>
            <a:pPr marL="0" lvl="0" indent="0" algn="l" rtl="0">
              <a:lnSpc>
                <a:spcPct val="115000"/>
              </a:lnSpc>
              <a:spcBef>
                <a:spcPts val="1400"/>
              </a:spcBef>
              <a:spcAft>
                <a:spcPts val="0"/>
              </a:spcAft>
              <a:buNone/>
            </a:pPr>
            <a:r>
              <a:rPr lang="en" sz="3100"/>
              <a:t>C</a:t>
            </a:r>
            <a:r>
              <a:rPr lang="en" sz="1600" b="1">
                <a:solidFill>
                  <a:srgbClr val="000000"/>
                </a:solidFill>
                <a:latin typeface="Arial"/>
                <a:ea typeface="Arial"/>
                <a:cs typeface="Arial"/>
                <a:sym typeface="Arial"/>
              </a:rPr>
              <a:t>reated or cleaned variables</a:t>
            </a:r>
            <a:endParaRPr sz="3100">
              <a:solidFill>
                <a:srgbClr val="000000"/>
              </a:solidFill>
              <a:latin typeface="Arial"/>
              <a:ea typeface="Arial"/>
              <a:cs typeface="Arial"/>
              <a:sym typeface="Arial"/>
            </a:endParaRPr>
          </a:p>
          <a:p>
            <a:pPr marL="457200" lvl="0" indent="-317500" algn="l" rtl="0">
              <a:lnSpc>
                <a:spcPct val="115000"/>
              </a:lnSpc>
              <a:spcBef>
                <a:spcPts val="1200"/>
              </a:spcBef>
              <a:spcAft>
                <a:spcPts val="0"/>
              </a:spcAft>
              <a:buClr>
                <a:srgbClr val="000000"/>
              </a:buClr>
              <a:buSzPts val="1400"/>
              <a:buFont typeface="Arial"/>
              <a:buChar char="●"/>
            </a:pPr>
            <a:r>
              <a:rPr lang="en" sz="1400" b="1">
                <a:solidFill>
                  <a:srgbClr val="000000"/>
                </a:solidFill>
                <a:latin typeface="Arial"/>
                <a:ea typeface="Arial"/>
                <a:cs typeface="Arial"/>
                <a:sym typeface="Arial"/>
              </a:rPr>
              <a:t>Smoking variables</a:t>
            </a:r>
            <a:r>
              <a:rPr lang="en" sz="1400">
                <a:solidFill>
                  <a:srgbClr val="000000"/>
                </a:solidFill>
                <a:latin typeface="Arial"/>
                <a:ea typeface="Arial"/>
                <a:cs typeface="Arial"/>
                <a:sym typeface="Arial"/>
              </a:rPr>
              <a:t>:</a:t>
            </a:r>
            <a:br>
              <a:rPr lang="en" sz="1400">
                <a:solidFill>
                  <a:srgbClr val="000000"/>
                </a:solidFill>
                <a:latin typeface="Arial"/>
                <a:ea typeface="Arial"/>
                <a:cs typeface="Arial"/>
                <a:sym typeface="Arial"/>
              </a:rPr>
            </a:br>
            <a:endParaRPr sz="1400">
              <a:solidFill>
                <a:srgbClr val="000000"/>
              </a:solidFill>
              <a:latin typeface="Arial"/>
              <a:ea typeface="Arial"/>
              <a:cs typeface="Arial"/>
              <a:sym typeface="Arial"/>
            </a:endParaRPr>
          </a:p>
          <a:p>
            <a:pPr marL="914400" lvl="1" indent="-317500" algn="l" rtl="0">
              <a:spcBef>
                <a:spcPts val="0"/>
              </a:spcBef>
              <a:spcAft>
                <a:spcPts val="0"/>
              </a:spcAft>
              <a:buSzPts val="1400"/>
              <a:buAutoNum type="alphaLcPeriod"/>
            </a:pPr>
            <a:r>
              <a:rPr lang="en">
                <a:solidFill>
                  <a:srgbClr val="188038"/>
                </a:solidFill>
                <a:latin typeface="Roboto Mono"/>
                <a:ea typeface="Roboto Mono"/>
                <a:cs typeface="Roboto Mono"/>
                <a:sym typeface="Roboto Mono"/>
              </a:rPr>
              <a:t>Smoking_status_clean, smoking_missing</a:t>
            </a:r>
            <a:br>
              <a:rPr lang="en">
                <a:solidFill>
                  <a:srgbClr val="188038"/>
                </a:solidFill>
                <a:latin typeface="Roboto Mono"/>
                <a:ea typeface="Roboto Mono"/>
                <a:cs typeface="Roboto Mono"/>
                <a:sym typeface="Roboto Mono"/>
              </a:rPr>
            </a:br>
            <a:endParaRPr>
              <a:solidFill>
                <a:srgbClr val="188038"/>
              </a:solidFill>
              <a:latin typeface="Roboto Mono"/>
              <a:ea typeface="Roboto Mono"/>
              <a:cs typeface="Roboto Mono"/>
              <a:sym typeface="Roboto Mono"/>
            </a:endParaRPr>
          </a:p>
          <a:p>
            <a:pPr marL="914400" lvl="1" indent="-317500" algn="l" rtl="0">
              <a:spcBef>
                <a:spcPts val="0"/>
              </a:spcBef>
              <a:spcAft>
                <a:spcPts val="0"/>
              </a:spcAft>
              <a:buSzPts val="1400"/>
              <a:buAutoNum type="alphaLcPeriod"/>
            </a:pPr>
            <a:r>
              <a:rPr lang="en">
                <a:solidFill>
                  <a:srgbClr val="188038"/>
                </a:solidFill>
                <a:latin typeface="Roboto Mono"/>
                <a:ea typeface="Roboto Mono"/>
                <a:cs typeface="Roboto Mono"/>
                <a:sym typeface="Roboto Mono"/>
              </a:rPr>
              <a:t>smoking_py_clean</a:t>
            </a:r>
            <a:br>
              <a:rPr lang="en">
                <a:solidFill>
                  <a:srgbClr val="188038"/>
                </a:solidFill>
                <a:latin typeface="Roboto Mono"/>
                <a:ea typeface="Roboto Mono"/>
                <a:cs typeface="Roboto Mono"/>
                <a:sym typeface="Roboto Mono"/>
              </a:rPr>
            </a:br>
            <a:endParaRPr>
              <a:solidFill>
                <a:srgbClr val="188038"/>
              </a:solidFill>
              <a:latin typeface="Roboto Mono"/>
              <a:ea typeface="Roboto Mono"/>
              <a:cs typeface="Roboto Mono"/>
              <a:sym typeface="Roboto Mono"/>
            </a:endParaRPr>
          </a:p>
          <a:p>
            <a:pPr marL="457200" lvl="0" indent="-317500" algn="l" rtl="0">
              <a:lnSpc>
                <a:spcPct val="115000"/>
              </a:lnSpc>
              <a:spcBef>
                <a:spcPts val="0"/>
              </a:spcBef>
              <a:spcAft>
                <a:spcPts val="0"/>
              </a:spcAft>
              <a:buClr>
                <a:srgbClr val="000000"/>
              </a:buClr>
              <a:buSzPts val="1400"/>
              <a:buFont typeface="Arial"/>
              <a:buChar char="●"/>
            </a:pPr>
            <a:r>
              <a:rPr lang="en" sz="1400" b="1">
                <a:solidFill>
                  <a:srgbClr val="000000"/>
                </a:solidFill>
                <a:latin typeface="Arial"/>
                <a:ea typeface="Arial"/>
                <a:cs typeface="Arial"/>
                <a:sym typeface="Arial"/>
              </a:rPr>
              <a:t>HPV status:</a:t>
            </a:r>
            <a:br>
              <a:rPr lang="en" sz="1400" b="1">
                <a:solidFill>
                  <a:srgbClr val="000000"/>
                </a:solidFill>
                <a:latin typeface="Arial"/>
                <a:ea typeface="Arial"/>
                <a:cs typeface="Arial"/>
                <a:sym typeface="Arial"/>
              </a:rPr>
            </a:br>
            <a:endParaRPr sz="1400" b="1">
              <a:solidFill>
                <a:srgbClr val="000000"/>
              </a:solidFill>
              <a:latin typeface="Arial"/>
              <a:ea typeface="Arial"/>
              <a:cs typeface="Arial"/>
              <a:sym typeface="Arial"/>
            </a:endParaRPr>
          </a:p>
          <a:p>
            <a:pPr marL="914400" lvl="1" indent="-317500" algn="l" rtl="0">
              <a:spcBef>
                <a:spcPts val="0"/>
              </a:spcBef>
              <a:spcAft>
                <a:spcPts val="0"/>
              </a:spcAft>
              <a:buSzPts val="1400"/>
              <a:buAutoNum type="alphaLcPeriod"/>
            </a:pPr>
            <a:r>
              <a:rPr lang="en">
                <a:solidFill>
                  <a:srgbClr val="188038"/>
                </a:solidFill>
                <a:latin typeface="Roboto Mono"/>
                <a:ea typeface="Roboto Mono"/>
                <a:cs typeface="Roboto Mono"/>
                <a:sym typeface="Roboto Mono"/>
              </a:rPr>
              <a:t>hpv_clean</a:t>
            </a:r>
            <a:r>
              <a:rPr lang="en"/>
              <a:t> (+ missing indicator)</a:t>
            </a:r>
            <a:br>
              <a:rPr lang="en"/>
            </a:br>
            <a:endParaRPr/>
          </a:p>
          <a:p>
            <a:pPr marL="457200" lvl="0" indent="-317500" algn="l" rtl="0">
              <a:lnSpc>
                <a:spcPct val="115000"/>
              </a:lnSpc>
              <a:spcBef>
                <a:spcPts val="0"/>
              </a:spcBef>
              <a:spcAft>
                <a:spcPts val="0"/>
              </a:spcAft>
              <a:buClr>
                <a:srgbClr val="000000"/>
              </a:buClr>
              <a:buSzPts val="1400"/>
              <a:buFont typeface="Arial"/>
              <a:buChar char="●"/>
            </a:pPr>
            <a:r>
              <a:rPr lang="en" sz="1400" b="1">
                <a:solidFill>
                  <a:srgbClr val="000000"/>
                </a:solidFill>
                <a:latin typeface="Arial"/>
                <a:ea typeface="Arial"/>
                <a:cs typeface="Arial"/>
                <a:sym typeface="Arial"/>
              </a:rPr>
              <a:t>T/N/M staging recoded- </a:t>
            </a:r>
            <a:r>
              <a:rPr lang="en" sz="1400">
                <a:solidFill>
                  <a:srgbClr val="000000"/>
                </a:solidFill>
                <a:latin typeface="Arial"/>
                <a:ea typeface="Arial"/>
                <a:cs typeface="Arial"/>
                <a:sym typeface="Arial"/>
              </a:rPr>
              <a:t>t,n,m ,stage, t,n,m_missing </a:t>
            </a:r>
            <a:endParaRPr sz="2000">
              <a:solidFill>
                <a:srgbClr val="000000"/>
              </a:solidFill>
              <a:latin typeface="Arial"/>
              <a:ea typeface="Arial"/>
              <a:cs typeface="Arial"/>
              <a:sym typeface="Arial"/>
            </a:endParaRPr>
          </a:p>
          <a:p>
            <a:pPr marL="0" marR="203200" lvl="0" indent="0" algn="l" rtl="0">
              <a:spcBef>
                <a:spcPts val="1200"/>
              </a:spcBef>
              <a:spcAft>
                <a:spcPts val="0"/>
              </a:spcAft>
              <a:buNone/>
            </a:pPr>
            <a:endParaRPr sz="2600"/>
          </a:p>
          <a:p>
            <a:pPr marL="0" marR="203200" lvl="0" indent="0" algn="l" rtl="0">
              <a:spcBef>
                <a:spcPts val="0"/>
              </a:spcBef>
              <a:spcAft>
                <a:spcPts val="0"/>
              </a:spcAft>
              <a:buNone/>
            </a:pPr>
            <a:endParaRPr sz="1100">
              <a:solidFill>
                <a:srgbClr val="000000"/>
              </a:solidFill>
              <a:latin typeface="Arial"/>
              <a:ea typeface="Arial"/>
              <a:cs typeface="Arial"/>
              <a:sym typeface="Arial"/>
            </a:endParaRPr>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sp>
        <p:nvSpPr>
          <p:cNvPr id="777" name="Google Shape;777;p94"/>
          <p:cNvSpPr txBox="1"/>
          <p:nvPr/>
        </p:nvSpPr>
        <p:spPr>
          <a:xfrm>
            <a:off x="5104700" y="1650750"/>
            <a:ext cx="3672000" cy="33741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200"/>
              </a:spcBef>
              <a:spcAft>
                <a:spcPts val="0"/>
              </a:spcAft>
              <a:buSzPts val="1400"/>
              <a:buChar char="●"/>
            </a:pPr>
            <a:r>
              <a:rPr lang="en" b="1"/>
              <a:t>Primary site groups:</a:t>
            </a:r>
            <a:r>
              <a:rPr lang="en"/>
              <a:t> OPX, Larynx, Hypopharynx, Oral cavity</a:t>
            </a:r>
            <a:br>
              <a:rPr lang="en"/>
            </a:br>
            <a:endParaRPr/>
          </a:p>
          <a:p>
            <a:pPr marL="457200" lvl="0" indent="-317500" algn="l" rtl="0">
              <a:lnSpc>
                <a:spcPct val="115000"/>
              </a:lnSpc>
              <a:spcBef>
                <a:spcPts val="0"/>
              </a:spcBef>
              <a:spcAft>
                <a:spcPts val="0"/>
              </a:spcAft>
              <a:buSzPts val="1400"/>
              <a:buChar char="●"/>
            </a:pPr>
            <a:r>
              <a:rPr lang="en" b="1"/>
              <a:t>ECOG performance status</a:t>
            </a:r>
            <a:br>
              <a:rPr lang="en" b="1"/>
            </a:br>
            <a:endParaRPr b="1"/>
          </a:p>
          <a:p>
            <a:pPr marL="914400" lvl="1" indent="-317500" algn="l" rtl="0">
              <a:lnSpc>
                <a:spcPct val="115000"/>
              </a:lnSpc>
              <a:spcBef>
                <a:spcPts val="0"/>
              </a:spcBef>
              <a:spcAft>
                <a:spcPts val="0"/>
              </a:spcAft>
              <a:buSzPts val="1400"/>
              <a:buChar char="○"/>
            </a:pPr>
            <a:r>
              <a:rPr lang="en"/>
              <a:t>Created </a:t>
            </a:r>
            <a:r>
              <a:rPr lang="en">
                <a:solidFill>
                  <a:srgbClr val="188038"/>
                </a:solidFill>
                <a:latin typeface="Roboto Mono"/>
                <a:ea typeface="Roboto Mono"/>
                <a:cs typeface="Roboto Mono"/>
                <a:sym typeface="Roboto Mono"/>
              </a:rPr>
              <a:t>ecog_ps_missing</a:t>
            </a:r>
            <a:r>
              <a:rPr lang="en"/>
              <a:t> indicator</a:t>
            </a:r>
            <a:br>
              <a:rPr lang="en"/>
            </a:br>
            <a:endParaRPr/>
          </a:p>
          <a:p>
            <a:pPr marL="457200" lvl="0" indent="-317500" algn="l" rtl="0">
              <a:lnSpc>
                <a:spcPct val="115000"/>
              </a:lnSpc>
              <a:spcBef>
                <a:spcPts val="0"/>
              </a:spcBef>
              <a:spcAft>
                <a:spcPts val="0"/>
              </a:spcAft>
              <a:buSzPts val="1400"/>
              <a:buChar char="●"/>
            </a:pPr>
            <a:r>
              <a:rPr lang="en" b="1"/>
              <a:t>Treatment indicator</a:t>
            </a:r>
            <a:r>
              <a:rPr lang="en"/>
              <a:t> (</a:t>
            </a:r>
            <a:r>
              <a:rPr lang="en">
                <a:solidFill>
                  <a:srgbClr val="188038"/>
                </a:solidFill>
                <a:latin typeface="Roboto Mono"/>
                <a:ea typeface="Roboto Mono"/>
                <a:cs typeface="Roboto Mono"/>
                <a:sym typeface="Roboto Mono"/>
              </a:rPr>
              <a:t>treatment</a:t>
            </a:r>
            <a:r>
              <a:rPr lang="en"/>
              <a:t>) normalized to 0/1</a:t>
            </a:r>
            <a:br>
              <a:rPr lang="en"/>
            </a:br>
            <a:endParaRPr/>
          </a:p>
          <a:p>
            <a:pPr marL="457200" lvl="0" indent="-317500" algn="l" rtl="0">
              <a:lnSpc>
                <a:spcPct val="115000"/>
              </a:lnSpc>
              <a:spcBef>
                <a:spcPts val="0"/>
              </a:spcBef>
              <a:spcAft>
                <a:spcPts val="0"/>
              </a:spcAft>
              <a:buSzPts val="1400"/>
              <a:buChar char="●"/>
            </a:pPr>
            <a:r>
              <a:rPr lang="en" b="1"/>
              <a:t>Outcome variables</a:t>
            </a:r>
            <a:r>
              <a:rPr lang="en"/>
              <a:t> : event_os, time_to_event</a:t>
            </a:r>
            <a:endParaRPr sz="24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95"/>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783" name="Google Shape;783;p95"/>
          <p:cNvSpPr txBox="1">
            <a:spLocks noGrp="1"/>
          </p:cNvSpPr>
          <p:nvPr>
            <p:ph type="title"/>
          </p:nvPr>
        </p:nvSpPr>
        <p:spPr>
          <a:xfrm>
            <a:off x="1128900" y="217725"/>
            <a:ext cx="6886200" cy="12903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r>
              <a:rPr lang="en" b="1"/>
              <a:t>Propensity Distribution </a:t>
            </a:r>
            <a:r>
              <a:rPr lang="en"/>
              <a:t> </a:t>
            </a:r>
            <a:endParaRPr/>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pic>
        <p:nvPicPr>
          <p:cNvPr id="784" name="Google Shape;784;p95" title="ps_distribution.png"/>
          <p:cNvPicPr preferRelativeResize="0"/>
          <p:nvPr/>
        </p:nvPicPr>
        <p:blipFill>
          <a:blip r:embed="rId3">
            <a:alphaModFix/>
          </a:blip>
          <a:stretch>
            <a:fillRect/>
          </a:stretch>
        </p:blipFill>
        <p:spPr>
          <a:xfrm>
            <a:off x="691875" y="1283050"/>
            <a:ext cx="8084799" cy="3496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96"/>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790" name="Google Shape;790;p96"/>
          <p:cNvSpPr txBox="1">
            <a:spLocks noGrp="1"/>
          </p:cNvSpPr>
          <p:nvPr>
            <p:ph type="title"/>
          </p:nvPr>
        </p:nvSpPr>
        <p:spPr>
          <a:xfrm>
            <a:off x="885825" y="420950"/>
            <a:ext cx="6886200" cy="12903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r>
              <a:rPr lang="en" b="1"/>
              <a:t>(Inverse Probability Treatment Weighting IPTW</a:t>
            </a:r>
            <a:r>
              <a:rPr lang="en"/>
              <a:t> </a:t>
            </a:r>
            <a:endParaRPr/>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pic>
        <p:nvPicPr>
          <p:cNvPr id="791" name="Google Shape;791;p96" title="IPTW (untruncated).png"/>
          <p:cNvPicPr preferRelativeResize="0"/>
          <p:nvPr/>
        </p:nvPicPr>
        <p:blipFill>
          <a:blip r:embed="rId3">
            <a:alphaModFix/>
          </a:blip>
          <a:stretch>
            <a:fillRect/>
          </a:stretch>
        </p:blipFill>
        <p:spPr>
          <a:xfrm>
            <a:off x="113925" y="1449263"/>
            <a:ext cx="4431751" cy="3330675"/>
          </a:xfrm>
          <a:prstGeom prst="rect">
            <a:avLst/>
          </a:prstGeom>
          <a:noFill/>
          <a:ln>
            <a:noFill/>
          </a:ln>
        </p:spPr>
      </p:pic>
      <p:pic>
        <p:nvPicPr>
          <p:cNvPr id="792" name="Google Shape;792;p96" title="IPTW (truncated 1st–99th pct (1).png"/>
          <p:cNvPicPr preferRelativeResize="0"/>
          <p:nvPr/>
        </p:nvPicPr>
        <p:blipFill>
          <a:blip r:embed="rId4">
            <a:alphaModFix/>
          </a:blip>
          <a:stretch>
            <a:fillRect/>
          </a:stretch>
        </p:blipFill>
        <p:spPr>
          <a:xfrm>
            <a:off x="4679763" y="1449275"/>
            <a:ext cx="4058276" cy="3330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97"/>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798" name="Google Shape;798;p97"/>
          <p:cNvSpPr txBox="1">
            <a:spLocks noGrp="1"/>
          </p:cNvSpPr>
          <p:nvPr>
            <p:ph type="title"/>
          </p:nvPr>
        </p:nvSpPr>
        <p:spPr>
          <a:xfrm>
            <a:off x="1128900" y="217725"/>
            <a:ext cx="6886200" cy="12903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r>
              <a:rPr lang="en" b="1"/>
              <a:t>Love plot SMD before and after weighting</a:t>
            </a:r>
            <a:r>
              <a:rPr lang="en"/>
              <a:t> </a:t>
            </a:r>
            <a:endParaRPr/>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pic>
        <p:nvPicPr>
          <p:cNvPr id="799" name="Google Shape;799;p97" title="Love plot_ SMD.png"/>
          <p:cNvPicPr preferRelativeResize="0"/>
          <p:nvPr/>
        </p:nvPicPr>
        <p:blipFill>
          <a:blip r:embed="rId3">
            <a:alphaModFix/>
          </a:blip>
          <a:stretch>
            <a:fillRect/>
          </a:stretch>
        </p:blipFill>
        <p:spPr>
          <a:xfrm>
            <a:off x="361975" y="1066088"/>
            <a:ext cx="8003575" cy="40016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98"/>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805" name="Google Shape;805;p98"/>
          <p:cNvSpPr txBox="1">
            <a:spLocks noGrp="1"/>
          </p:cNvSpPr>
          <p:nvPr>
            <p:ph type="title"/>
          </p:nvPr>
        </p:nvSpPr>
        <p:spPr>
          <a:xfrm>
            <a:off x="1128900" y="217725"/>
            <a:ext cx="6886200" cy="12903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r>
              <a:rPr lang="en" b="1"/>
              <a:t>Weighted Kaplan -Meier survival curves:</a:t>
            </a:r>
            <a:r>
              <a:rPr lang="en"/>
              <a:t> </a:t>
            </a:r>
            <a:endParaRPr/>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pic>
        <p:nvPicPr>
          <p:cNvPr id="806" name="Google Shape;806;p98" title="Weighted Kaplan–Meier Survival Curves.png"/>
          <p:cNvPicPr preferRelativeResize="0"/>
          <p:nvPr/>
        </p:nvPicPr>
        <p:blipFill>
          <a:blip r:embed="rId3">
            <a:alphaModFix/>
          </a:blip>
          <a:stretch>
            <a:fillRect/>
          </a:stretch>
        </p:blipFill>
        <p:spPr>
          <a:xfrm>
            <a:off x="1191300" y="1028701"/>
            <a:ext cx="6667500" cy="3680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99"/>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812" name="Google Shape;812;p99"/>
          <p:cNvSpPr txBox="1">
            <a:spLocks noGrp="1"/>
          </p:cNvSpPr>
          <p:nvPr>
            <p:ph type="title"/>
          </p:nvPr>
        </p:nvSpPr>
        <p:spPr>
          <a:xfrm>
            <a:off x="542275" y="691875"/>
            <a:ext cx="8601600" cy="4088400"/>
          </a:xfrm>
          <a:prstGeom prst="rect">
            <a:avLst/>
          </a:prstGeom>
        </p:spPr>
        <p:txBody>
          <a:bodyPr spcFirstLastPara="1" wrap="square" lIns="0" tIns="0" rIns="0" bIns="0" anchor="ctr" anchorCtr="0">
            <a:noAutofit/>
          </a:bodyPr>
          <a:lstStyle/>
          <a:p>
            <a:pPr marL="0" marR="203200" lvl="0" indent="0" algn="l" rtl="0">
              <a:spcBef>
                <a:spcPts val="0"/>
              </a:spcBef>
              <a:spcAft>
                <a:spcPts val="0"/>
              </a:spcAft>
              <a:buNone/>
            </a:pPr>
            <a:r>
              <a:rPr lang="en" sz="2600" b="1" dirty="0"/>
              <a:t>Cox proportional Hazard</a:t>
            </a:r>
            <a:endParaRPr sz="2600" b="1" dirty="0"/>
          </a:p>
          <a:p>
            <a:pPr marL="0" marR="203200" lvl="0" indent="0" algn="l" rtl="0">
              <a:spcBef>
                <a:spcPts val="0"/>
              </a:spcBef>
              <a:spcAft>
                <a:spcPts val="0"/>
              </a:spcAft>
              <a:buNone/>
            </a:pPr>
            <a:endParaRPr sz="2600" b="1" dirty="0"/>
          </a:p>
          <a:p>
            <a:pPr marL="0" marR="203200" lvl="0" indent="0" algn="l" rtl="0">
              <a:spcBef>
                <a:spcPts val="0"/>
              </a:spcBef>
              <a:spcAft>
                <a:spcPts val="0"/>
              </a:spcAft>
              <a:buNone/>
            </a:pPr>
            <a:r>
              <a:rPr lang="en" sz="2300" dirty="0"/>
              <a:t>After adjusting for key clinical variables and using inverse probability weights to balance treatment groups, patients who received chemoradiotherapy had about 40–45% lower risk of death compared to those treated with radiotherapy alone. Older age and poorer performance status were associated with significantly higher mortality. Tumor site also influenced outcomes — patients with “Other Head &amp; Neck Cancers” had the poorest prognosis</a:t>
            </a:r>
            <a:endParaRPr sz="2300" dirty="0"/>
          </a:p>
          <a:p>
            <a:pPr marL="0" marR="203200" lvl="0" indent="0" algn="l" rtl="0">
              <a:spcBef>
                <a:spcPts val="0"/>
              </a:spcBef>
              <a:spcAft>
                <a:spcPts val="0"/>
              </a:spcAft>
              <a:buNone/>
            </a:pPr>
            <a:endParaRPr sz="2300" dirty="0"/>
          </a:p>
          <a:p>
            <a:pPr marL="0" marR="203200" lvl="0" indent="0" algn="l" rtl="0">
              <a:spcBef>
                <a:spcPts val="0"/>
              </a:spcBef>
              <a:spcAft>
                <a:spcPts val="0"/>
              </a:spcAft>
              <a:buNone/>
            </a:pPr>
            <a:endParaRPr sz="2300" dirty="0"/>
          </a:p>
          <a:p>
            <a:pPr marL="457200" marR="203200" lvl="0" indent="0" algn="l" rtl="0">
              <a:spcBef>
                <a:spcPts val="0"/>
              </a:spcBef>
              <a:spcAft>
                <a:spcPts val="0"/>
              </a:spcAft>
              <a:buNone/>
            </a:pP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100"/>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818" name="Google Shape;818;p100"/>
          <p:cNvSpPr txBox="1">
            <a:spLocks noGrp="1"/>
          </p:cNvSpPr>
          <p:nvPr>
            <p:ph type="title"/>
          </p:nvPr>
        </p:nvSpPr>
        <p:spPr>
          <a:xfrm>
            <a:off x="542275" y="691875"/>
            <a:ext cx="8601600" cy="4088400"/>
          </a:xfrm>
          <a:prstGeom prst="rect">
            <a:avLst/>
          </a:prstGeom>
        </p:spPr>
        <p:txBody>
          <a:bodyPr spcFirstLastPara="1" wrap="square" lIns="0" tIns="0" rIns="0" bIns="0" anchor="ctr" anchorCtr="0">
            <a:noAutofit/>
          </a:bodyPr>
          <a:lstStyle/>
          <a:p>
            <a:pPr marL="0" marR="203200" lvl="0" indent="0" algn="l" rtl="0">
              <a:spcBef>
                <a:spcPts val="0"/>
              </a:spcBef>
              <a:spcAft>
                <a:spcPts val="0"/>
              </a:spcAft>
              <a:buNone/>
            </a:pPr>
            <a:r>
              <a:rPr lang="en" sz="2600" b="1"/>
              <a:t>Cox proportional Hazard - Proportional Hazard assumption</a:t>
            </a:r>
            <a:endParaRPr sz="2600" b="1"/>
          </a:p>
          <a:p>
            <a:pPr marL="0" marR="203200" lvl="0" indent="0" algn="l" rtl="0">
              <a:spcBef>
                <a:spcPts val="0"/>
              </a:spcBef>
              <a:spcAft>
                <a:spcPts val="0"/>
              </a:spcAft>
              <a:buNone/>
            </a:pPr>
            <a:endParaRPr sz="2600" b="1"/>
          </a:p>
          <a:p>
            <a:pPr marL="0" marR="203200" lvl="0" indent="0" algn="l" rtl="0">
              <a:spcBef>
                <a:spcPts val="0"/>
              </a:spcBef>
              <a:spcAft>
                <a:spcPts val="0"/>
              </a:spcAft>
              <a:buNone/>
            </a:pPr>
            <a:r>
              <a:rPr lang="en" sz="2600"/>
              <a:t>Schoenfeld residuals revealed significant violations of the proportional hazards (PH) assumption for several key covariates including: treatment, age, ECOG performance status, and primary tumor site (p &lt; 0.05). For treatment (p = 0.025), indicating that the treatment effect varied over time. Hence, we interpret the HR as an average effect</a:t>
            </a:r>
            <a:endParaRPr sz="2600"/>
          </a:p>
          <a:p>
            <a:pPr marL="0" marR="203200" lvl="0" indent="0" algn="l" rtl="0">
              <a:spcBef>
                <a:spcPts val="0"/>
              </a:spcBef>
              <a:spcAft>
                <a:spcPts val="0"/>
              </a:spcAft>
              <a:buNone/>
            </a:pPr>
            <a:r>
              <a:rPr lang="en" sz="2300"/>
              <a:t>Variable 'treatment' failed the non-proportional test: p-value is 0.0318.</a:t>
            </a:r>
            <a:endParaRPr sz="2300"/>
          </a:p>
          <a:p>
            <a:pPr marL="0" marR="203200" lvl="0" indent="0" algn="l" rtl="0">
              <a:spcBef>
                <a:spcPts val="0"/>
              </a:spcBef>
              <a:spcAft>
                <a:spcPts val="0"/>
              </a:spcAft>
              <a:buNone/>
            </a:pPr>
            <a:endParaRPr sz="2300"/>
          </a:p>
          <a:p>
            <a:pPr marL="0" marR="203200" lvl="0" indent="0" algn="l" rtl="0">
              <a:spcBef>
                <a:spcPts val="0"/>
              </a:spcBef>
              <a:spcAft>
                <a:spcPts val="0"/>
              </a:spcAft>
              <a:buNone/>
            </a:pPr>
            <a:endParaRPr sz="2300"/>
          </a:p>
          <a:p>
            <a:pPr marL="457200" marR="20320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01"/>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824" name="Google Shape;824;p101"/>
          <p:cNvSpPr txBox="1">
            <a:spLocks noGrp="1"/>
          </p:cNvSpPr>
          <p:nvPr>
            <p:ph type="title"/>
          </p:nvPr>
        </p:nvSpPr>
        <p:spPr>
          <a:xfrm>
            <a:off x="367325" y="489835"/>
            <a:ext cx="8776675" cy="5497275"/>
          </a:xfrm>
          <a:prstGeom prst="rect">
            <a:avLst/>
          </a:prstGeom>
        </p:spPr>
        <p:txBody>
          <a:bodyPr spcFirstLastPara="1" wrap="square" lIns="0" tIns="0" rIns="0" bIns="0" anchor="ctr" anchorCtr="0">
            <a:noAutofit/>
          </a:bodyPr>
          <a:lstStyle/>
          <a:p>
            <a:pPr marL="0" marR="203200" lvl="0" indent="0" algn="l" rtl="0">
              <a:spcBef>
                <a:spcPts val="0"/>
              </a:spcBef>
              <a:spcAft>
                <a:spcPts val="0"/>
              </a:spcAft>
              <a:buNone/>
            </a:pPr>
            <a:r>
              <a:rPr lang="en" sz="2400" b="1" dirty="0"/>
              <a:t>Discrete-Time Survival Modeling- Pooled Logistic Regression</a:t>
            </a:r>
            <a:endParaRPr sz="2400" b="1" dirty="0"/>
          </a:p>
          <a:p>
            <a:pPr marL="0" marR="203200" lvl="0" indent="0" algn="l" rtl="0">
              <a:spcBef>
                <a:spcPts val="0"/>
              </a:spcBef>
              <a:spcAft>
                <a:spcPts val="0"/>
              </a:spcAft>
              <a:buNone/>
            </a:pPr>
            <a:endParaRPr sz="2400" b="1" dirty="0"/>
          </a:p>
          <a:p>
            <a:pPr marL="0" marR="203200" lvl="0" indent="0" algn="l" rtl="0">
              <a:spcBef>
                <a:spcPts val="0"/>
              </a:spcBef>
              <a:spcAft>
                <a:spcPts val="0"/>
              </a:spcAft>
              <a:buNone/>
            </a:pPr>
            <a:r>
              <a:rPr lang="en" sz="2400" b="1" dirty="0">
                <a:solidFill>
                  <a:srgbClr val="000000"/>
                </a:solidFill>
                <a:latin typeface="Arial"/>
                <a:ea typeface="Arial"/>
                <a:cs typeface="Arial"/>
                <a:sym typeface="Arial"/>
              </a:rPr>
              <a:t>Pooled Logistic Regression (PLR)</a:t>
            </a:r>
            <a:r>
              <a:rPr lang="en" sz="2400" dirty="0">
                <a:solidFill>
                  <a:srgbClr val="000000"/>
                </a:solidFill>
                <a:latin typeface="Arial"/>
                <a:ea typeface="Arial"/>
                <a:cs typeface="Arial"/>
                <a:sym typeface="Arial"/>
              </a:rPr>
              <a:t> estimates </a:t>
            </a:r>
            <a:r>
              <a:rPr lang="en" sz="2400" b="1" dirty="0">
                <a:solidFill>
                  <a:srgbClr val="000000"/>
                </a:solidFill>
                <a:latin typeface="Arial"/>
                <a:ea typeface="Arial"/>
                <a:cs typeface="Arial"/>
                <a:sym typeface="Arial"/>
              </a:rPr>
              <a:t>time-varying hazards</a:t>
            </a:r>
            <a:r>
              <a:rPr lang="en" sz="2400" dirty="0">
                <a:solidFill>
                  <a:srgbClr val="000000"/>
                </a:solidFill>
                <a:latin typeface="Arial"/>
                <a:ea typeface="Arial"/>
                <a:cs typeface="Arial"/>
                <a:sym typeface="Arial"/>
              </a:rPr>
              <a:t> when survival time is measured in discrete intervals</a:t>
            </a:r>
            <a:endParaRPr sz="2400" dirty="0">
              <a:solidFill>
                <a:srgbClr val="000000"/>
              </a:solidFill>
              <a:latin typeface="Arial"/>
              <a:ea typeface="Arial"/>
              <a:cs typeface="Arial"/>
              <a:sym typeface="Arial"/>
            </a:endParaRPr>
          </a:p>
          <a:p>
            <a:pPr marL="914400" marR="203200" lvl="0" indent="-298450" algn="l" rtl="0">
              <a:spcBef>
                <a:spcPts val="0"/>
              </a:spcBef>
              <a:spcAft>
                <a:spcPts val="0"/>
              </a:spcAft>
              <a:buClr>
                <a:srgbClr val="000000"/>
              </a:buClr>
              <a:buSzPts val="1100"/>
              <a:buFont typeface="Arial"/>
              <a:buChar char="●"/>
            </a:pPr>
            <a:r>
              <a:rPr lang="en" sz="2400" dirty="0">
                <a:solidFill>
                  <a:srgbClr val="000000"/>
                </a:solidFill>
                <a:latin typeface="Arial"/>
                <a:ea typeface="Arial"/>
                <a:cs typeface="Arial"/>
                <a:sym typeface="Arial"/>
              </a:rPr>
              <a:t>Converts each patient into multiple “person–period” rows</a:t>
            </a:r>
            <a:br>
              <a:rPr lang="en" sz="2400" dirty="0">
                <a:solidFill>
                  <a:srgbClr val="000000"/>
                </a:solidFill>
                <a:latin typeface="Arial"/>
                <a:ea typeface="Arial"/>
                <a:cs typeface="Arial"/>
                <a:sym typeface="Arial"/>
              </a:rPr>
            </a:br>
            <a:endParaRPr sz="2400" dirty="0">
              <a:solidFill>
                <a:srgbClr val="000000"/>
              </a:solidFill>
              <a:latin typeface="Arial"/>
              <a:ea typeface="Arial"/>
              <a:cs typeface="Arial"/>
              <a:sym typeface="Arial"/>
            </a:endParaRPr>
          </a:p>
          <a:p>
            <a:pPr marL="914400" marR="203200" lvl="0" indent="-298450" algn="l" rtl="0">
              <a:spcBef>
                <a:spcPts val="0"/>
              </a:spcBef>
              <a:spcAft>
                <a:spcPts val="0"/>
              </a:spcAft>
              <a:buClr>
                <a:srgbClr val="000000"/>
              </a:buClr>
              <a:buSzPts val="1100"/>
              <a:buFont typeface="Arial"/>
              <a:buChar char="●"/>
            </a:pPr>
            <a:r>
              <a:rPr lang="en" sz="2400" dirty="0">
                <a:solidFill>
                  <a:srgbClr val="000000"/>
                </a:solidFill>
                <a:latin typeface="Arial"/>
                <a:ea typeface="Arial"/>
                <a:cs typeface="Arial"/>
                <a:sym typeface="Arial"/>
              </a:rPr>
              <a:t>Models the risk of the event </a:t>
            </a:r>
            <a:r>
              <a:rPr lang="en" sz="2400" i="1" dirty="0">
                <a:solidFill>
                  <a:srgbClr val="000000"/>
                </a:solidFill>
                <a:latin typeface="Arial"/>
                <a:ea typeface="Arial"/>
                <a:cs typeface="Arial"/>
                <a:sym typeface="Arial"/>
              </a:rPr>
              <a:t>within each interval</a:t>
            </a:r>
            <a:endParaRPr sz="2400" i="1" dirty="0">
              <a:solidFill>
                <a:srgbClr val="000000"/>
              </a:solidFill>
              <a:latin typeface="Arial"/>
              <a:ea typeface="Arial"/>
              <a:cs typeface="Arial"/>
              <a:sym typeface="Arial"/>
            </a:endParaRPr>
          </a:p>
          <a:p>
            <a:pPr marL="0" marR="203200" lvl="0" indent="0" algn="l" rtl="0">
              <a:spcBef>
                <a:spcPts val="0"/>
              </a:spcBef>
              <a:spcAft>
                <a:spcPts val="0"/>
              </a:spcAft>
              <a:buNone/>
            </a:pPr>
            <a:endParaRPr sz="2400" i="1" dirty="0">
              <a:solidFill>
                <a:srgbClr val="000000"/>
              </a:solidFill>
              <a:latin typeface="Arial"/>
              <a:ea typeface="Arial"/>
              <a:cs typeface="Arial"/>
              <a:sym typeface="Arial"/>
            </a:endParaRPr>
          </a:p>
          <a:p>
            <a:pPr marR="203200" algn="l"/>
            <a:r>
              <a:rPr lang="en-US" sz="2400" dirty="0">
                <a:solidFill>
                  <a:srgbClr val="000000"/>
                </a:solidFill>
                <a:ea typeface="Arial"/>
                <a:cs typeface="Arial"/>
                <a:sym typeface="Arial"/>
              </a:rPr>
              <a:t>        logit[P(Y</a:t>
            </a:r>
            <a:r>
              <a:rPr lang="en-US" sz="2400" baseline="-25000" dirty="0">
                <a:solidFill>
                  <a:srgbClr val="000000"/>
                </a:solidFill>
                <a:ea typeface="Arial"/>
                <a:cs typeface="Arial"/>
                <a:sym typeface="Arial"/>
              </a:rPr>
              <a:t>it​</a:t>
            </a:r>
            <a:r>
              <a:rPr lang="en-US" sz="2400" dirty="0">
                <a:solidFill>
                  <a:srgbClr val="000000"/>
                </a:solidFill>
                <a:ea typeface="Arial"/>
                <a:cs typeface="Arial"/>
                <a:sym typeface="Arial"/>
              </a:rPr>
              <a:t>=1∣Y</a:t>
            </a:r>
            <a:r>
              <a:rPr lang="en-US" sz="2400" baseline="-25000" dirty="0">
                <a:solidFill>
                  <a:srgbClr val="000000"/>
                </a:solidFill>
                <a:ea typeface="Arial"/>
                <a:cs typeface="Arial"/>
                <a:sym typeface="Arial"/>
              </a:rPr>
              <a:t>i,t</a:t>
            </a:r>
            <a:r>
              <a:rPr lang="en-US" sz="2400" dirty="0">
                <a:solidFill>
                  <a:srgbClr val="000000"/>
                </a:solidFill>
                <a:ea typeface="Arial"/>
                <a:cs typeface="Arial"/>
                <a:sym typeface="Arial"/>
              </a:rPr>
              <a:t>−1​=0,X</a:t>
            </a:r>
            <a:r>
              <a:rPr lang="en-US" sz="2400" baseline="-25000" dirty="0">
                <a:solidFill>
                  <a:srgbClr val="000000"/>
                </a:solidFill>
                <a:ea typeface="Arial"/>
                <a:cs typeface="Arial"/>
                <a:sym typeface="Arial"/>
              </a:rPr>
              <a:t>i</a:t>
            </a:r>
            <a:r>
              <a:rPr lang="en-US" sz="2400" dirty="0">
                <a:solidFill>
                  <a:srgbClr val="000000"/>
                </a:solidFill>
                <a:ea typeface="Arial"/>
                <a:cs typeface="Arial"/>
                <a:sym typeface="Arial"/>
              </a:rPr>
              <a:t>​)]=</a:t>
            </a:r>
            <a:r>
              <a:rPr lang="el-GR" sz="2400" dirty="0">
                <a:solidFill>
                  <a:srgbClr val="000000"/>
                </a:solidFill>
                <a:ea typeface="Arial"/>
                <a:cs typeface="Arial"/>
                <a:sym typeface="Arial"/>
              </a:rPr>
              <a:t>β</a:t>
            </a:r>
            <a:r>
              <a:rPr lang="el-GR" sz="2400" baseline="-25000" dirty="0">
                <a:solidFill>
                  <a:srgbClr val="000000"/>
                </a:solidFill>
                <a:ea typeface="Arial"/>
                <a:cs typeface="Arial"/>
                <a:sym typeface="Arial"/>
              </a:rPr>
              <a:t>0</a:t>
            </a:r>
            <a:r>
              <a:rPr lang="el-GR" sz="2400" dirty="0">
                <a:solidFill>
                  <a:srgbClr val="000000"/>
                </a:solidFill>
                <a:ea typeface="Arial"/>
                <a:cs typeface="Arial"/>
                <a:sym typeface="Arial"/>
              </a:rPr>
              <a:t>​+β</a:t>
            </a:r>
            <a:r>
              <a:rPr lang="en-US" sz="2400" baseline="-25000" dirty="0">
                <a:solidFill>
                  <a:srgbClr val="000000"/>
                </a:solidFill>
                <a:ea typeface="Arial"/>
                <a:cs typeface="Arial"/>
                <a:sym typeface="Arial"/>
              </a:rPr>
              <a:t>t</a:t>
            </a:r>
            <a:r>
              <a:rPr lang="en-US" sz="2400" dirty="0">
                <a:solidFill>
                  <a:srgbClr val="000000"/>
                </a:solidFill>
                <a:ea typeface="Arial"/>
                <a:cs typeface="Arial"/>
                <a:sym typeface="Arial"/>
              </a:rPr>
              <a:t>​t+</a:t>
            </a:r>
            <a:r>
              <a:rPr lang="el-GR" sz="2400" dirty="0">
                <a:solidFill>
                  <a:srgbClr val="000000"/>
                </a:solidFill>
                <a:ea typeface="Arial"/>
                <a:cs typeface="Arial"/>
                <a:sym typeface="Arial"/>
              </a:rPr>
              <a:t>β</a:t>
            </a:r>
            <a:r>
              <a:rPr lang="en-US" sz="2400" baseline="-25000" dirty="0">
                <a:solidFill>
                  <a:srgbClr val="000000"/>
                </a:solidFill>
                <a:ea typeface="Arial"/>
                <a:cs typeface="Arial"/>
                <a:sym typeface="Arial"/>
              </a:rPr>
              <a:t>trt​</a:t>
            </a:r>
            <a:r>
              <a:rPr lang="en-US" sz="2400" dirty="0">
                <a:solidFill>
                  <a:srgbClr val="000000"/>
                </a:solidFill>
                <a:ea typeface="Arial"/>
                <a:cs typeface="Arial"/>
                <a:sym typeface="Arial"/>
              </a:rPr>
              <a:t>Ti​+</a:t>
            </a:r>
            <a:r>
              <a:rPr lang="el-GR" sz="2400" dirty="0">
                <a:solidFill>
                  <a:srgbClr val="000000"/>
                </a:solidFill>
                <a:ea typeface="Arial"/>
                <a:cs typeface="Arial"/>
                <a:sym typeface="Arial"/>
              </a:rPr>
              <a:t>β</a:t>
            </a:r>
            <a:r>
              <a:rPr lang="en-US" sz="2400" baseline="-25000" dirty="0">
                <a:solidFill>
                  <a:srgbClr val="000000"/>
                </a:solidFill>
                <a:ea typeface="Arial"/>
                <a:cs typeface="Arial"/>
                <a:sym typeface="Arial"/>
              </a:rPr>
              <a:t>int</a:t>
            </a:r>
            <a:r>
              <a:rPr lang="en-US" sz="2400" dirty="0">
                <a:solidFill>
                  <a:srgbClr val="000000"/>
                </a:solidFill>
                <a:ea typeface="Arial"/>
                <a:cs typeface="Arial"/>
                <a:sym typeface="Arial"/>
              </a:rPr>
              <a:t>​(T</a:t>
            </a:r>
            <a:r>
              <a:rPr lang="en-US" sz="2400" baseline="-25000" dirty="0">
                <a:solidFill>
                  <a:srgbClr val="000000"/>
                </a:solidFill>
                <a:ea typeface="Arial"/>
                <a:cs typeface="Arial"/>
                <a:sym typeface="Arial"/>
              </a:rPr>
              <a:t>i</a:t>
            </a:r>
            <a:r>
              <a:rPr lang="en-US" sz="2400" dirty="0">
                <a:solidFill>
                  <a:srgbClr val="000000"/>
                </a:solidFill>
                <a:ea typeface="Arial"/>
                <a:cs typeface="Arial"/>
                <a:sym typeface="Arial"/>
              </a:rPr>
              <a:t>​×t)+</a:t>
            </a:r>
            <a:r>
              <a:rPr lang="el-GR" sz="2400" dirty="0">
                <a:solidFill>
                  <a:srgbClr val="000000"/>
                </a:solidFill>
                <a:ea typeface="Arial"/>
                <a:cs typeface="Arial"/>
                <a:sym typeface="Arial"/>
              </a:rPr>
              <a:t>β</a:t>
            </a:r>
            <a:r>
              <a:rPr lang="el-GR" sz="2400" baseline="30000" dirty="0">
                <a:solidFill>
                  <a:srgbClr val="000000"/>
                </a:solidFill>
                <a:ea typeface="Arial"/>
                <a:cs typeface="Arial"/>
                <a:sym typeface="Arial"/>
              </a:rPr>
              <a:t>⊤</a:t>
            </a:r>
            <a:r>
              <a:rPr lang="en-US" sz="2400" dirty="0">
                <a:solidFill>
                  <a:srgbClr val="000000"/>
                </a:solidFill>
                <a:ea typeface="Arial"/>
                <a:cs typeface="Arial"/>
                <a:sym typeface="Arial"/>
              </a:rPr>
              <a:t>X</a:t>
            </a:r>
            <a:r>
              <a:rPr lang="en-US" sz="2400" baseline="-25000" dirty="0">
                <a:solidFill>
                  <a:srgbClr val="000000"/>
                </a:solidFill>
                <a:ea typeface="Arial"/>
                <a:cs typeface="Arial"/>
                <a:sym typeface="Arial"/>
              </a:rPr>
              <a:t>i</a:t>
            </a:r>
            <a:r>
              <a:rPr lang="en-US" sz="2400" dirty="0">
                <a:solidFill>
                  <a:srgbClr val="000000"/>
                </a:solidFill>
                <a:ea typeface="Arial"/>
                <a:cs typeface="Arial"/>
                <a:sym typeface="Arial"/>
              </a:rPr>
              <a:t>​</a:t>
            </a:r>
            <a:br>
              <a:rPr lang="en-US" sz="2400" dirty="0">
                <a:solidFill>
                  <a:srgbClr val="000000"/>
                </a:solidFill>
                <a:ea typeface="Arial"/>
                <a:cs typeface="Arial"/>
                <a:sym typeface="Arial"/>
              </a:rPr>
            </a:br>
            <a:r>
              <a:rPr lang="en-US" sz="2400" dirty="0">
                <a:solidFill>
                  <a:srgbClr val="000000"/>
                </a:solidFill>
                <a:ea typeface="Arial"/>
                <a:cs typeface="Arial"/>
                <a:sym typeface="Arial"/>
              </a:rPr>
              <a:t>         where:  </a:t>
            </a:r>
            <a:r>
              <a:rPr lang="en-US" sz="2400" dirty="0" err="1">
                <a:solidFill>
                  <a:srgbClr val="000000"/>
                </a:solidFill>
                <a:ea typeface="Arial"/>
                <a:cs typeface="Arial"/>
                <a:sym typeface="Arial"/>
              </a:rPr>
              <a:t>Y</a:t>
            </a:r>
            <a:r>
              <a:rPr lang="en-US" sz="2400" baseline="-25000" dirty="0" err="1">
                <a:solidFill>
                  <a:srgbClr val="000000"/>
                </a:solidFill>
                <a:ea typeface="Arial"/>
                <a:cs typeface="Arial"/>
                <a:sym typeface="Arial"/>
              </a:rPr>
              <a:t>it</a:t>
            </a:r>
            <a:r>
              <a:rPr lang="en-US" sz="2400" dirty="0">
                <a:solidFill>
                  <a:srgbClr val="000000"/>
                </a:solidFill>
                <a:ea typeface="Arial"/>
                <a:cs typeface="Arial"/>
                <a:sym typeface="Arial"/>
              </a:rPr>
              <a:t>​ = event indicator in interval t</a:t>
            </a:r>
            <a:br>
              <a:rPr lang="en-US" sz="2400" dirty="0">
                <a:solidFill>
                  <a:srgbClr val="000000"/>
                </a:solidFill>
                <a:ea typeface="Arial"/>
                <a:cs typeface="Arial"/>
                <a:sym typeface="Arial"/>
              </a:rPr>
            </a:br>
            <a:r>
              <a:rPr lang="en-US" sz="2400" dirty="0">
                <a:solidFill>
                  <a:srgbClr val="000000"/>
                </a:solidFill>
                <a:ea typeface="Arial"/>
                <a:cs typeface="Arial"/>
                <a:sym typeface="Arial"/>
              </a:rPr>
              <a:t>                   </a:t>
            </a:r>
            <a:r>
              <a:rPr lang="en-US" sz="2400" dirty="0" err="1">
                <a:solidFill>
                  <a:srgbClr val="000000"/>
                </a:solidFill>
                <a:ea typeface="Arial"/>
                <a:cs typeface="Arial"/>
                <a:sym typeface="Arial"/>
              </a:rPr>
              <a:t>T</a:t>
            </a:r>
            <a:r>
              <a:rPr lang="en-US" sz="2400" baseline="-25000" dirty="0" err="1">
                <a:solidFill>
                  <a:srgbClr val="000000"/>
                </a:solidFill>
                <a:ea typeface="Arial"/>
                <a:cs typeface="Arial"/>
                <a:sym typeface="Arial"/>
              </a:rPr>
              <a:t>i</a:t>
            </a:r>
            <a:r>
              <a:rPr lang="en-US" sz="2400" baseline="-25000" dirty="0">
                <a:solidFill>
                  <a:srgbClr val="000000"/>
                </a:solidFill>
                <a:ea typeface="Arial"/>
                <a:cs typeface="Arial"/>
                <a:sym typeface="Arial"/>
              </a:rPr>
              <a:t>​ </a:t>
            </a:r>
            <a:r>
              <a:rPr lang="en-US" sz="2400" dirty="0">
                <a:solidFill>
                  <a:srgbClr val="000000"/>
                </a:solidFill>
                <a:ea typeface="Arial"/>
                <a:cs typeface="Arial"/>
                <a:sym typeface="Arial"/>
              </a:rPr>
              <a:t>= treatment assignment</a:t>
            </a:r>
            <a:br>
              <a:rPr lang="en-US" sz="2400" dirty="0">
                <a:solidFill>
                  <a:srgbClr val="000000"/>
                </a:solidFill>
                <a:ea typeface="Arial"/>
                <a:cs typeface="Arial"/>
                <a:sym typeface="Arial"/>
              </a:rPr>
            </a:br>
            <a:r>
              <a:rPr lang="en-US" sz="2400" dirty="0">
                <a:solidFill>
                  <a:srgbClr val="000000"/>
                </a:solidFill>
                <a:ea typeface="Arial"/>
                <a:cs typeface="Arial"/>
                <a:sym typeface="Arial"/>
              </a:rPr>
              <a:t>                    Xi​ = baseline covariates</a:t>
            </a:r>
            <a:br>
              <a:rPr lang="en-US" sz="2400" dirty="0">
                <a:solidFill>
                  <a:srgbClr val="000000"/>
                </a:solidFill>
                <a:ea typeface="Arial"/>
                <a:cs typeface="Arial"/>
                <a:sym typeface="Arial"/>
              </a:rPr>
            </a:br>
            <a:r>
              <a:rPr lang="en-US" sz="2400" dirty="0">
                <a:solidFill>
                  <a:srgbClr val="000000"/>
                </a:solidFill>
                <a:ea typeface="Arial"/>
                <a:cs typeface="Arial"/>
                <a:sym typeface="Arial"/>
              </a:rPr>
              <a:t>                    t or </a:t>
            </a:r>
            <a:r>
              <a:rPr lang="en-US" sz="2400" dirty="0" err="1">
                <a:solidFill>
                  <a:srgbClr val="000000"/>
                </a:solidFill>
                <a:ea typeface="Arial"/>
                <a:cs typeface="Arial"/>
                <a:sym typeface="Arial"/>
              </a:rPr>
              <a:t>period_bin</a:t>
            </a:r>
            <a:r>
              <a:rPr lang="en-US" sz="2400" dirty="0">
                <a:solidFill>
                  <a:srgbClr val="000000"/>
                </a:solidFill>
                <a:ea typeface="Arial"/>
                <a:cs typeface="Arial"/>
                <a:sym typeface="Arial"/>
              </a:rPr>
              <a:t> = time effects (flexible specification)</a:t>
            </a:r>
            <a:br>
              <a:rPr lang="en-US" sz="2000" dirty="0">
                <a:solidFill>
                  <a:srgbClr val="000000"/>
                </a:solidFill>
                <a:ea typeface="Arial"/>
                <a:cs typeface="Arial"/>
                <a:sym typeface="Arial"/>
              </a:rPr>
            </a:br>
            <a:br>
              <a:rPr lang="en-US" sz="2000" dirty="0">
                <a:solidFill>
                  <a:srgbClr val="000000"/>
                </a:solidFill>
                <a:ea typeface="Arial"/>
                <a:cs typeface="Arial"/>
                <a:sym typeface="Arial"/>
              </a:rPr>
            </a:br>
            <a:br>
              <a:rPr lang="en-US" sz="1100" dirty="0">
                <a:solidFill>
                  <a:srgbClr val="000000"/>
                </a:solidFill>
                <a:ea typeface="Arial"/>
                <a:cs typeface="Arial"/>
                <a:sym typeface="Arial"/>
              </a:rPr>
            </a:br>
            <a:br>
              <a:rPr lang="en-US" sz="1100" dirty="0">
                <a:solidFill>
                  <a:srgbClr val="000000"/>
                </a:solidFill>
                <a:ea typeface="Arial"/>
                <a:cs typeface="Arial"/>
                <a:sym typeface="Arial"/>
              </a:rPr>
            </a:br>
            <a:endParaRPr sz="2300" dirty="0"/>
          </a:p>
          <a:p>
            <a:pPr marL="457200" marR="203200" lvl="0" indent="0" algn="l" rtl="0">
              <a:spcBef>
                <a:spcPts val="0"/>
              </a:spcBef>
              <a:spcAft>
                <a:spcPts val="0"/>
              </a:spcAft>
              <a:buNone/>
            </a:pP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102"/>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830" name="Google Shape;830;p102"/>
          <p:cNvSpPr txBox="1">
            <a:spLocks noGrp="1"/>
          </p:cNvSpPr>
          <p:nvPr>
            <p:ph type="title"/>
          </p:nvPr>
        </p:nvSpPr>
        <p:spPr>
          <a:xfrm>
            <a:off x="1128900" y="217725"/>
            <a:ext cx="6886200" cy="12903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r>
              <a:rPr lang="en" b="1"/>
              <a:t>Weighted Kaplan -Meier survival probabilities:</a:t>
            </a:r>
            <a:r>
              <a:rPr lang="en"/>
              <a:t> </a:t>
            </a:r>
            <a:endParaRPr/>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graphicFrame>
        <p:nvGraphicFramePr>
          <p:cNvPr id="831" name="Google Shape;831;p102"/>
          <p:cNvGraphicFramePr/>
          <p:nvPr/>
        </p:nvGraphicFramePr>
        <p:xfrm>
          <a:off x="998000" y="1120125"/>
          <a:ext cx="6886200" cy="3551450"/>
        </p:xfrm>
        <a:graphic>
          <a:graphicData uri="http://schemas.openxmlformats.org/drawingml/2006/table">
            <a:tbl>
              <a:tblPr>
                <a:noFill/>
                <a:tableStyleId>{E092598A-EA07-4407-BACF-91D57CF990A6}</a:tableStyleId>
              </a:tblPr>
              <a:tblGrid>
                <a:gridCol w="1773375">
                  <a:extLst>
                    <a:ext uri="{9D8B030D-6E8A-4147-A177-3AD203B41FA5}">
                      <a16:colId xmlns:a16="http://schemas.microsoft.com/office/drawing/2014/main" val="20000"/>
                    </a:ext>
                  </a:extLst>
                </a:gridCol>
                <a:gridCol w="1543050">
                  <a:extLst>
                    <a:ext uri="{9D8B030D-6E8A-4147-A177-3AD203B41FA5}">
                      <a16:colId xmlns:a16="http://schemas.microsoft.com/office/drawing/2014/main" val="20001"/>
                    </a:ext>
                  </a:extLst>
                </a:gridCol>
                <a:gridCol w="1888525">
                  <a:extLst>
                    <a:ext uri="{9D8B030D-6E8A-4147-A177-3AD203B41FA5}">
                      <a16:colId xmlns:a16="http://schemas.microsoft.com/office/drawing/2014/main" val="20002"/>
                    </a:ext>
                  </a:extLst>
                </a:gridCol>
                <a:gridCol w="1681250">
                  <a:extLst>
                    <a:ext uri="{9D8B030D-6E8A-4147-A177-3AD203B41FA5}">
                      <a16:colId xmlns:a16="http://schemas.microsoft.com/office/drawing/2014/main" val="20003"/>
                    </a:ext>
                  </a:extLst>
                </a:gridCol>
              </a:tblGrid>
              <a:tr h="855125">
                <a:tc>
                  <a:txBody>
                    <a:bodyPr/>
                    <a:lstStyle/>
                    <a:p>
                      <a:pPr marL="0" lvl="0" indent="0" algn="ctr" rtl="0">
                        <a:lnSpc>
                          <a:spcPct val="115000"/>
                        </a:lnSpc>
                        <a:spcBef>
                          <a:spcPts val="0"/>
                        </a:spcBef>
                        <a:spcAft>
                          <a:spcPts val="0"/>
                        </a:spcAft>
                        <a:buNone/>
                      </a:pPr>
                      <a:r>
                        <a:rPr lang="en" sz="1100" b="1"/>
                        <a:t>Time point</a:t>
                      </a:r>
                      <a:endParaRPr sz="1100" b="1"/>
                    </a:p>
                  </a:txBody>
                  <a:tcPr marL="91425" marR="91425" marT="91425" marB="91425"/>
                </a:tc>
                <a:tc>
                  <a:txBody>
                    <a:bodyPr/>
                    <a:lstStyle/>
                    <a:p>
                      <a:pPr marL="0" lvl="0" indent="0" algn="ctr" rtl="0">
                        <a:lnSpc>
                          <a:spcPct val="115000"/>
                        </a:lnSpc>
                        <a:spcBef>
                          <a:spcPts val="0"/>
                        </a:spcBef>
                        <a:spcAft>
                          <a:spcPts val="0"/>
                        </a:spcAft>
                        <a:buNone/>
                      </a:pPr>
                      <a:r>
                        <a:rPr lang="en" sz="1100" b="1"/>
                        <a:t>RT Alone</a:t>
                      </a:r>
                      <a:endParaRPr sz="1100" b="1"/>
                    </a:p>
                  </a:txBody>
                  <a:tcPr marL="91425" marR="91425" marT="91425" marB="91425"/>
                </a:tc>
                <a:tc>
                  <a:txBody>
                    <a:bodyPr/>
                    <a:lstStyle/>
                    <a:p>
                      <a:pPr marL="0" lvl="0" indent="0" algn="ctr" rtl="0">
                        <a:lnSpc>
                          <a:spcPct val="115000"/>
                        </a:lnSpc>
                        <a:spcBef>
                          <a:spcPts val="0"/>
                        </a:spcBef>
                        <a:spcAft>
                          <a:spcPts val="0"/>
                        </a:spcAft>
                        <a:buNone/>
                      </a:pPr>
                      <a:r>
                        <a:rPr lang="en" sz="1100" b="1"/>
                        <a:t>Chemo+RT</a:t>
                      </a:r>
                      <a:endParaRPr sz="1100" b="1"/>
                    </a:p>
                  </a:txBody>
                  <a:tcPr marL="91425" marR="91425" marT="91425" marB="91425"/>
                </a:tc>
                <a:tc>
                  <a:txBody>
                    <a:bodyPr/>
                    <a:lstStyle/>
                    <a:p>
                      <a:pPr marL="0" lvl="0" indent="0" algn="ctr" rtl="0">
                        <a:lnSpc>
                          <a:spcPct val="115000"/>
                        </a:lnSpc>
                        <a:spcBef>
                          <a:spcPts val="0"/>
                        </a:spcBef>
                        <a:spcAft>
                          <a:spcPts val="0"/>
                        </a:spcAft>
                        <a:buNone/>
                      </a:pPr>
                      <a:r>
                        <a:rPr lang="en" sz="1100" b="1"/>
                        <a:t>Difference</a:t>
                      </a:r>
                      <a:endParaRPr sz="1100" b="1"/>
                    </a:p>
                  </a:txBody>
                  <a:tcPr marL="91425" marR="91425" marT="91425" marB="91425"/>
                </a:tc>
                <a:extLst>
                  <a:ext uri="{0D108BD9-81ED-4DB2-BD59-A6C34878D82A}">
                    <a16:rowId xmlns:a16="http://schemas.microsoft.com/office/drawing/2014/main" val="10000"/>
                  </a:ext>
                </a:extLst>
              </a:tr>
              <a:tr h="898775">
                <a:tc>
                  <a:txBody>
                    <a:bodyPr/>
                    <a:lstStyle/>
                    <a:p>
                      <a:pPr marL="0" lvl="0" indent="0" algn="l" rtl="0">
                        <a:spcBef>
                          <a:spcPts val="0"/>
                        </a:spcBef>
                        <a:spcAft>
                          <a:spcPts val="0"/>
                        </a:spcAft>
                        <a:buNone/>
                      </a:pPr>
                      <a:r>
                        <a:rPr lang="en" sz="1100" b="1"/>
                        <a:t>1-year</a:t>
                      </a:r>
                      <a:endParaRPr sz="1100" b="1"/>
                    </a:p>
                  </a:txBody>
                  <a:tcPr marL="91425" marR="91425" marT="91425" marB="91425"/>
                </a:tc>
                <a:tc>
                  <a:txBody>
                    <a:bodyPr/>
                    <a:lstStyle/>
                    <a:p>
                      <a:pPr marL="0" lvl="0" indent="0" algn="l" rtl="0">
                        <a:spcBef>
                          <a:spcPts val="0"/>
                        </a:spcBef>
                        <a:spcAft>
                          <a:spcPts val="0"/>
                        </a:spcAft>
                        <a:buNone/>
                      </a:pPr>
                      <a:r>
                        <a:rPr lang="en"/>
                        <a:t>0.88</a:t>
                      </a:r>
                      <a:endParaRPr/>
                    </a:p>
                  </a:txBody>
                  <a:tcPr marL="91425" marR="91425" marT="91425" marB="91425"/>
                </a:tc>
                <a:tc>
                  <a:txBody>
                    <a:bodyPr/>
                    <a:lstStyle/>
                    <a:p>
                      <a:pPr marL="0" lvl="0" indent="0" algn="l" rtl="0">
                        <a:spcBef>
                          <a:spcPts val="0"/>
                        </a:spcBef>
                        <a:spcAft>
                          <a:spcPts val="0"/>
                        </a:spcAft>
                        <a:buNone/>
                      </a:pPr>
                      <a:r>
                        <a:rPr lang="en"/>
                        <a:t>0.93</a:t>
                      </a:r>
                      <a:endParaRPr/>
                    </a:p>
                  </a:txBody>
                  <a:tcPr marL="91425" marR="91425" marT="91425" marB="91425"/>
                </a:tc>
                <a:tc>
                  <a:txBody>
                    <a:bodyPr/>
                    <a:lstStyle/>
                    <a:p>
                      <a:pPr marL="0" lvl="0" indent="0" algn="l" rtl="0">
                        <a:spcBef>
                          <a:spcPts val="0"/>
                        </a:spcBef>
                        <a:spcAft>
                          <a:spcPts val="0"/>
                        </a:spcAft>
                        <a:buNone/>
                      </a:pPr>
                      <a:r>
                        <a:rPr lang="en" sz="1100" b="1"/>
                        <a:t>+0.05</a:t>
                      </a:r>
                      <a:endParaRPr sz="1100" b="1"/>
                    </a:p>
                  </a:txBody>
                  <a:tcPr marL="91425" marR="91425" marT="91425" marB="91425"/>
                </a:tc>
                <a:extLst>
                  <a:ext uri="{0D108BD9-81ED-4DB2-BD59-A6C34878D82A}">
                    <a16:rowId xmlns:a16="http://schemas.microsoft.com/office/drawing/2014/main" val="10001"/>
                  </a:ext>
                </a:extLst>
              </a:tr>
              <a:tr h="898775">
                <a:tc>
                  <a:txBody>
                    <a:bodyPr/>
                    <a:lstStyle/>
                    <a:p>
                      <a:pPr marL="0" lvl="0" indent="0" algn="l" rtl="0">
                        <a:spcBef>
                          <a:spcPts val="0"/>
                        </a:spcBef>
                        <a:spcAft>
                          <a:spcPts val="0"/>
                        </a:spcAft>
                        <a:buNone/>
                      </a:pPr>
                      <a:r>
                        <a:rPr lang="en" sz="1100" b="1"/>
                        <a:t>3-year</a:t>
                      </a:r>
                      <a:endParaRPr sz="1100" b="1"/>
                    </a:p>
                  </a:txBody>
                  <a:tcPr marL="91425" marR="91425" marT="91425" marB="91425"/>
                </a:tc>
                <a:tc>
                  <a:txBody>
                    <a:bodyPr/>
                    <a:lstStyle/>
                    <a:p>
                      <a:pPr marL="0" lvl="0" indent="0" algn="l" rtl="0">
                        <a:spcBef>
                          <a:spcPts val="0"/>
                        </a:spcBef>
                        <a:spcAft>
                          <a:spcPts val="0"/>
                        </a:spcAft>
                        <a:buNone/>
                      </a:pPr>
                      <a:r>
                        <a:rPr lang="en"/>
                        <a:t>0.72</a:t>
                      </a:r>
                      <a:endParaRPr/>
                    </a:p>
                  </a:txBody>
                  <a:tcPr marL="91425" marR="91425" marT="91425" marB="91425"/>
                </a:tc>
                <a:tc>
                  <a:txBody>
                    <a:bodyPr/>
                    <a:lstStyle/>
                    <a:p>
                      <a:pPr marL="0" lvl="0" indent="0" algn="l" rtl="0">
                        <a:spcBef>
                          <a:spcPts val="0"/>
                        </a:spcBef>
                        <a:spcAft>
                          <a:spcPts val="0"/>
                        </a:spcAft>
                        <a:buNone/>
                      </a:pPr>
                      <a:r>
                        <a:rPr lang="en"/>
                        <a:t>0.83</a:t>
                      </a:r>
                      <a:endParaRPr/>
                    </a:p>
                  </a:txBody>
                  <a:tcPr marL="91425" marR="91425" marT="91425" marB="91425"/>
                </a:tc>
                <a:tc>
                  <a:txBody>
                    <a:bodyPr/>
                    <a:lstStyle/>
                    <a:p>
                      <a:pPr marL="0" lvl="0" indent="0" algn="l" rtl="0">
                        <a:spcBef>
                          <a:spcPts val="0"/>
                        </a:spcBef>
                        <a:spcAft>
                          <a:spcPts val="0"/>
                        </a:spcAft>
                        <a:buNone/>
                      </a:pPr>
                      <a:r>
                        <a:rPr lang="en" sz="1100" b="1"/>
                        <a:t>+0.11</a:t>
                      </a:r>
                      <a:endParaRPr sz="1100" b="1"/>
                    </a:p>
                  </a:txBody>
                  <a:tcPr marL="91425" marR="91425" marT="91425" marB="91425"/>
                </a:tc>
                <a:extLst>
                  <a:ext uri="{0D108BD9-81ED-4DB2-BD59-A6C34878D82A}">
                    <a16:rowId xmlns:a16="http://schemas.microsoft.com/office/drawing/2014/main" val="10002"/>
                  </a:ext>
                </a:extLst>
              </a:tr>
              <a:tr h="898775">
                <a:tc>
                  <a:txBody>
                    <a:bodyPr/>
                    <a:lstStyle/>
                    <a:p>
                      <a:pPr marL="0" lvl="0" indent="0" algn="l" rtl="0">
                        <a:spcBef>
                          <a:spcPts val="0"/>
                        </a:spcBef>
                        <a:spcAft>
                          <a:spcPts val="0"/>
                        </a:spcAft>
                        <a:buNone/>
                      </a:pPr>
                      <a:r>
                        <a:rPr lang="en" sz="1100" b="1"/>
                        <a:t>5-year</a:t>
                      </a:r>
                      <a:endParaRPr sz="1100" b="1"/>
                    </a:p>
                  </a:txBody>
                  <a:tcPr marL="91425" marR="91425" marT="91425" marB="91425"/>
                </a:tc>
                <a:tc>
                  <a:txBody>
                    <a:bodyPr/>
                    <a:lstStyle/>
                    <a:p>
                      <a:pPr marL="0" lvl="0" indent="0" algn="l" rtl="0">
                        <a:spcBef>
                          <a:spcPts val="0"/>
                        </a:spcBef>
                        <a:spcAft>
                          <a:spcPts val="0"/>
                        </a:spcAft>
                        <a:buNone/>
                      </a:pPr>
                      <a:r>
                        <a:rPr lang="en"/>
                        <a:t>0.63</a:t>
                      </a:r>
                      <a:endParaRPr/>
                    </a:p>
                  </a:txBody>
                  <a:tcPr marL="91425" marR="91425" marT="91425" marB="91425"/>
                </a:tc>
                <a:tc>
                  <a:txBody>
                    <a:bodyPr/>
                    <a:lstStyle/>
                    <a:p>
                      <a:pPr marL="0" lvl="0" indent="0" algn="l" rtl="0">
                        <a:spcBef>
                          <a:spcPts val="0"/>
                        </a:spcBef>
                        <a:spcAft>
                          <a:spcPts val="0"/>
                        </a:spcAft>
                        <a:buNone/>
                      </a:pPr>
                      <a:r>
                        <a:rPr lang="en"/>
                        <a:t>0.76</a:t>
                      </a:r>
                      <a:endParaRPr/>
                    </a:p>
                  </a:txBody>
                  <a:tcPr marL="91425" marR="91425" marT="91425" marB="91425"/>
                </a:tc>
                <a:tc>
                  <a:txBody>
                    <a:bodyPr/>
                    <a:lstStyle/>
                    <a:p>
                      <a:pPr marL="0" lvl="0" indent="0" algn="l" rtl="0">
                        <a:spcBef>
                          <a:spcPts val="0"/>
                        </a:spcBef>
                        <a:spcAft>
                          <a:spcPts val="0"/>
                        </a:spcAft>
                        <a:buNone/>
                      </a:pPr>
                      <a:r>
                        <a:rPr lang="en" sz="1100" b="1"/>
                        <a:t>+0.13</a:t>
                      </a:r>
                      <a:endParaRPr sz="1100" b="1"/>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03"/>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837" name="Google Shape;837;p103"/>
          <p:cNvSpPr txBox="1">
            <a:spLocks noGrp="1"/>
          </p:cNvSpPr>
          <p:nvPr>
            <p:ph type="title"/>
          </p:nvPr>
        </p:nvSpPr>
        <p:spPr>
          <a:xfrm>
            <a:off x="1128900" y="217725"/>
            <a:ext cx="6886200" cy="12903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r>
              <a:rPr lang="en" b="1"/>
              <a:t>Time-Varying Treatment Effect (Pooled Logistic Regression)</a:t>
            </a:r>
            <a:r>
              <a:rPr lang="en"/>
              <a:t> </a:t>
            </a:r>
            <a:endParaRPr/>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pic>
        <p:nvPicPr>
          <p:cNvPr id="838" name="Google Shape;838;p103" title="time_varying_HR_corrected.png"/>
          <p:cNvPicPr preferRelativeResize="0"/>
          <p:nvPr/>
        </p:nvPicPr>
        <p:blipFill>
          <a:blip r:embed="rId3">
            <a:alphaModFix/>
          </a:blip>
          <a:stretch>
            <a:fillRect/>
          </a:stretch>
        </p:blipFill>
        <p:spPr>
          <a:xfrm>
            <a:off x="361975" y="1220675"/>
            <a:ext cx="7494019" cy="333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9"/>
          <p:cNvSpPr txBox="1">
            <a:spLocks noGrp="1"/>
          </p:cNvSpPr>
          <p:nvPr>
            <p:ph type="subTitle" idx="1"/>
          </p:nvPr>
        </p:nvSpPr>
        <p:spPr>
          <a:xfrm>
            <a:off x="2537400" y="828500"/>
            <a:ext cx="4163100" cy="23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CHALLENGE</a:t>
            </a:r>
            <a:endParaRPr/>
          </a:p>
        </p:txBody>
      </p:sp>
      <p:sp>
        <p:nvSpPr>
          <p:cNvPr id="499" name="Google Shape;499;p59"/>
          <p:cNvSpPr txBox="1">
            <a:spLocks noGrp="1"/>
          </p:cNvSpPr>
          <p:nvPr>
            <p:ph type="title"/>
          </p:nvPr>
        </p:nvSpPr>
        <p:spPr>
          <a:xfrm>
            <a:off x="1128775" y="663725"/>
            <a:ext cx="7647900" cy="402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a:p>
            <a:pPr marL="0" lvl="0" indent="0" algn="ctr" rtl="0">
              <a:spcBef>
                <a:spcPts val="0"/>
              </a:spcBef>
              <a:spcAft>
                <a:spcPts val="0"/>
              </a:spcAft>
              <a:buNone/>
            </a:pPr>
            <a:r>
              <a:rPr lang="en"/>
              <a:t>Problem Statement</a:t>
            </a:r>
            <a:endParaRPr/>
          </a:p>
          <a:p>
            <a:pPr marL="0" lvl="0" indent="0" algn="ctr" rtl="0">
              <a:spcBef>
                <a:spcPts val="0"/>
              </a:spcBef>
              <a:spcAft>
                <a:spcPts val="0"/>
              </a:spcAft>
              <a:buNone/>
            </a:pPr>
            <a:endParaRPr/>
          </a:p>
          <a:p>
            <a:pPr marL="457200" lvl="0" indent="-419100" algn="l" rtl="0">
              <a:spcBef>
                <a:spcPts val="0"/>
              </a:spcBef>
              <a:spcAft>
                <a:spcPts val="0"/>
              </a:spcAft>
              <a:buSzPts val="3000"/>
              <a:buChar char="●"/>
            </a:pPr>
            <a:r>
              <a:rPr lang="en"/>
              <a:t>Management of head and neck cancers—especially HPV-associated OPSCC—varies widely across centers, </a:t>
            </a:r>
            <a:endParaRPr/>
          </a:p>
          <a:p>
            <a:pPr marL="457200" lvl="0" indent="-419100" algn="l" rtl="0">
              <a:spcBef>
                <a:spcPts val="0"/>
              </a:spcBef>
              <a:spcAft>
                <a:spcPts val="0"/>
              </a:spcAft>
              <a:buSzPts val="3000"/>
              <a:buChar char="●"/>
            </a:pPr>
            <a:r>
              <a:rPr lang="en"/>
              <a:t>Randomized trials are scarce or outdated → clinicians rely on real-world data.</a:t>
            </a:r>
            <a:endParaRPr/>
          </a:p>
          <a:p>
            <a:pPr marL="457200" lvl="0" indent="-419100" algn="l" rtl="0">
              <a:spcBef>
                <a:spcPts val="0"/>
              </a:spcBef>
              <a:spcAft>
                <a:spcPts val="0"/>
              </a:spcAft>
              <a:buSzPts val="3000"/>
              <a:buChar char="●"/>
            </a:pPr>
            <a:r>
              <a:rPr lang="en"/>
              <a:t>Observational data are confounded → standard ML fails to estimate causal effects.</a:t>
            </a:r>
            <a:endParaRPr/>
          </a:p>
          <a:p>
            <a:pPr marL="457200" lvl="0" indent="0" algn="l" rtl="0">
              <a:spcBef>
                <a:spcPts val="0"/>
              </a:spcBef>
              <a:spcAft>
                <a:spcPts val="0"/>
              </a:spcAft>
              <a:buNone/>
            </a:pPr>
            <a:endParaRPr/>
          </a:p>
          <a:p>
            <a:pPr marL="0" lvl="0" indent="0" algn="ctr"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04"/>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50</a:t>
            </a:fld>
            <a:endParaRPr/>
          </a:p>
        </p:txBody>
      </p:sp>
      <p:sp>
        <p:nvSpPr>
          <p:cNvPr id="844" name="Google Shape;844;p104"/>
          <p:cNvSpPr txBox="1">
            <a:spLocks noGrp="1"/>
          </p:cNvSpPr>
          <p:nvPr>
            <p:ph type="title"/>
          </p:nvPr>
        </p:nvSpPr>
        <p:spPr>
          <a:xfrm>
            <a:off x="1128900" y="217725"/>
            <a:ext cx="6886200" cy="12903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r>
              <a:rPr lang="en" b="1"/>
              <a:t>Weighted Kaplan -Meier survival curves:</a:t>
            </a:r>
            <a:r>
              <a:rPr lang="en"/>
              <a:t> </a:t>
            </a:r>
            <a:endParaRPr/>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pic>
        <p:nvPicPr>
          <p:cNvPr id="845" name="Google Shape;845;p104" title="Weighted Kaplan–Meier Survival Curves.png"/>
          <p:cNvPicPr preferRelativeResize="0"/>
          <p:nvPr/>
        </p:nvPicPr>
        <p:blipFill>
          <a:blip r:embed="rId3">
            <a:alphaModFix/>
          </a:blip>
          <a:stretch>
            <a:fillRect/>
          </a:stretch>
        </p:blipFill>
        <p:spPr>
          <a:xfrm>
            <a:off x="1191300" y="1066100"/>
            <a:ext cx="6667500" cy="3680900"/>
          </a:xfrm>
          <a:prstGeom prst="rect">
            <a:avLst/>
          </a:prstGeom>
          <a:noFill/>
          <a:ln>
            <a:noFill/>
          </a:ln>
        </p:spPr>
      </p:pic>
      <p:pic>
        <p:nvPicPr>
          <p:cNvPr id="846" name="Google Shape;846;p104" title="adjusted_survival_corrected.png"/>
          <p:cNvPicPr preferRelativeResize="0"/>
          <p:nvPr/>
        </p:nvPicPr>
        <p:blipFill>
          <a:blip r:embed="rId4">
            <a:alphaModFix/>
          </a:blip>
          <a:stretch>
            <a:fillRect/>
          </a:stretch>
        </p:blipFill>
        <p:spPr>
          <a:xfrm>
            <a:off x="457200" y="804075"/>
            <a:ext cx="8229600" cy="43394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01"/>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51</a:t>
            </a:fld>
            <a:endParaRPr/>
          </a:p>
        </p:txBody>
      </p:sp>
      <p:sp>
        <p:nvSpPr>
          <p:cNvPr id="824" name="Google Shape;824;p101"/>
          <p:cNvSpPr txBox="1">
            <a:spLocks noGrp="1"/>
          </p:cNvSpPr>
          <p:nvPr>
            <p:ph type="title"/>
          </p:nvPr>
        </p:nvSpPr>
        <p:spPr>
          <a:xfrm>
            <a:off x="183662" y="680250"/>
            <a:ext cx="8776675" cy="5380275"/>
          </a:xfrm>
          <a:prstGeom prst="rect">
            <a:avLst/>
          </a:prstGeom>
        </p:spPr>
        <p:txBody>
          <a:bodyPr spcFirstLastPara="1" wrap="square" lIns="0" tIns="0" rIns="0" bIns="0" anchor="ctr" anchorCtr="0">
            <a:noAutofit/>
          </a:bodyPr>
          <a:lstStyle/>
          <a:p>
            <a:pPr marR="203200" algn="l"/>
            <a:r>
              <a:rPr lang="en-US" sz="2400" b="1" dirty="0"/>
              <a:t>Causal Forests (Heterogeneous Treatment Effect Estimation)</a:t>
            </a:r>
            <a:br>
              <a:rPr lang="en-US" sz="2400" b="1" dirty="0"/>
            </a:br>
            <a:br>
              <a:rPr lang="en-US" sz="2400" b="1" dirty="0"/>
            </a:br>
            <a:r>
              <a:rPr lang="en-US" sz="2400" b="1" dirty="0"/>
              <a:t>- </a:t>
            </a:r>
            <a:r>
              <a:rPr lang="en-US" sz="2400" dirty="0"/>
              <a:t>Causal Forests (CF), an extension of generalized random forests, estimate the </a:t>
            </a:r>
            <a:r>
              <a:rPr lang="en-US" sz="2400" b="1" dirty="0"/>
              <a:t>Conditional Average Treatment Effect (CATE)</a:t>
            </a:r>
            <a:r>
              <a:rPr lang="en-US" sz="2400" dirty="0"/>
              <a:t> as a function of patient covariates. The method employs </a:t>
            </a:r>
            <a:r>
              <a:rPr lang="en-US" sz="2400" i="1" dirty="0"/>
              <a:t>honest splitting</a:t>
            </a:r>
            <a:r>
              <a:rPr lang="en-US" sz="2400" dirty="0"/>
              <a:t>: one part of the data determines the tree structure, while another part estimates treatment effects, reducing bias and enhancing asymptotic consistency.</a:t>
            </a:r>
            <a:br>
              <a:rPr lang="en-US" sz="2400" dirty="0"/>
            </a:br>
            <a:r>
              <a:rPr lang="en-US" sz="2400" dirty="0"/>
              <a:t>- It captures complex nonlinearities and high-order interactions among clinical variables.</a:t>
            </a:r>
            <a:br>
              <a:rPr lang="en-US" sz="2400" dirty="0"/>
            </a:br>
            <a:r>
              <a:rPr lang="en-US" sz="2400" dirty="0"/>
              <a:t>- Produces individual-level treatment effect estimates and subgroup-level summaries (e.g., HPV+, T/N stage, smoking burden)</a:t>
            </a:r>
            <a:br>
              <a:rPr lang="en-US" sz="1600" dirty="0"/>
            </a:br>
            <a:br>
              <a:rPr lang="en-US" sz="1600" dirty="0"/>
            </a:br>
            <a:br>
              <a:rPr lang="en-US" sz="1100" dirty="0">
                <a:solidFill>
                  <a:srgbClr val="000000"/>
                </a:solidFill>
                <a:ea typeface="Arial"/>
                <a:cs typeface="Arial"/>
                <a:sym typeface="Arial"/>
              </a:rPr>
            </a:br>
            <a:br>
              <a:rPr lang="en-US" sz="1100" dirty="0">
                <a:solidFill>
                  <a:srgbClr val="000000"/>
                </a:solidFill>
                <a:ea typeface="Arial"/>
                <a:cs typeface="Arial"/>
                <a:sym typeface="Arial"/>
              </a:rPr>
            </a:br>
            <a:endParaRPr sz="2300" dirty="0"/>
          </a:p>
          <a:p>
            <a:pPr marL="457200" marR="203200" lvl="0" indent="0" algn="l" rtl="0">
              <a:spcBef>
                <a:spcPts val="0"/>
              </a:spcBef>
              <a:spcAft>
                <a:spcPts val="0"/>
              </a:spcAft>
              <a:buNone/>
            </a:pPr>
            <a:endParaRPr dirty="0"/>
          </a:p>
        </p:txBody>
      </p:sp>
    </p:spTree>
    <p:extLst>
      <p:ext uri="{BB962C8B-B14F-4D97-AF65-F5344CB8AC3E}">
        <p14:creationId xmlns:p14="http://schemas.microsoft.com/office/powerpoint/2010/main" val="4143952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01"/>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52</a:t>
            </a:fld>
            <a:endParaRPr/>
          </a:p>
        </p:txBody>
      </p:sp>
      <mc:AlternateContent xmlns:mc="http://schemas.openxmlformats.org/markup-compatibility/2006">
        <mc:Choice xmlns:a14="http://schemas.microsoft.com/office/drawing/2010/main" Requires="a14">
          <p:sp>
            <p:nvSpPr>
              <p:cNvPr id="824" name="Google Shape;824;p101"/>
              <p:cNvSpPr txBox="1">
                <a:spLocks noGrp="1"/>
              </p:cNvSpPr>
              <p:nvPr>
                <p:ph type="title"/>
              </p:nvPr>
            </p:nvSpPr>
            <p:spPr>
              <a:xfrm>
                <a:off x="183662" y="451725"/>
                <a:ext cx="8776675" cy="5497275"/>
              </a:xfrm>
              <a:prstGeom prst="rect">
                <a:avLst/>
              </a:prstGeom>
            </p:spPr>
            <p:txBody>
              <a:bodyPr spcFirstLastPara="1" wrap="square" lIns="0" tIns="0" rIns="0" bIns="0" anchor="ctr" anchorCtr="0">
                <a:noAutofit/>
              </a:bodyPr>
              <a:lstStyle/>
              <a:p>
                <a:pPr marL="0" marR="203200" lvl="0" indent="0" algn="l" rtl="0">
                  <a:spcBef>
                    <a:spcPts val="0"/>
                  </a:spcBef>
                  <a:spcAft>
                    <a:spcPts val="0"/>
                  </a:spcAft>
                  <a:buNone/>
                </a:pPr>
                <a:r>
                  <a:rPr lang="en-US" sz="2400" b="1" dirty="0"/>
                  <a:t>Causal Forests (Heterogeneous Treatment Effect Estimation)</a:t>
                </a:r>
                <a:br>
                  <a:rPr lang="en-US" sz="2400" b="1" dirty="0"/>
                </a:br>
                <a:endParaRPr sz="2400" b="1" dirty="0"/>
              </a:p>
              <a:p>
                <a:r>
                  <a:rPr lang="en-US" sz="2400" dirty="0"/>
                  <a:t>For each patient with covariates X=x   the CATE is:</a:t>
                </a:r>
                <a:br>
                  <a:rPr lang="en-US" sz="2400" dirty="0"/>
                </a:br>
                <a:br>
                  <a:rPr lang="en-US" sz="2400" dirty="0"/>
                </a:br>
                <a14:m>
                  <m:oMathPara xmlns:m="http://schemas.openxmlformats.org/officeDocument/2006/math">
                    <m:oMathParaPr>
                      <m:jc m:val="centerGroup"/>
                    </m:oMathParaPr>
                    <m:oMath xmlns:m="http://schemas.openxmlformats.org/officeDocument/2006/math">
                      <m:r>
                        <a:rPr lang="el-GR" sz="2400" i="1">
                          <a:latin typeface="Cambria Math" panose="02040503050406030204" pitchFamily="18" charset="0"/>
                        </a:rPr>
                        <m:t>𝜏</m:t>
                      </m:r>
                      <m:r>
                        <a:rPr lang="el-GR"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𝐸</m:t>
                      </m:r>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𝑇</m:t>
                      </m:r>
                      <m:r>
                        <a:rPr lang="en-US" sz="2400" i="1">
                          <a:latin typeface="Cambria Math" panose="02040503050406030204" pitchFamily="18" charset="0"/>
                        </a:rPr>
                        <m:t>=1,</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𝐸</m:t>
                      </m:r>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𝑇</m:t>
                      </m:r>
                      <m:r>
                        <a:rPr lang="en-US" sz="2400" i="1">
                          <a:latin typeface="Cambria Math" panose="02040503050406030204" pitchFamily="18" charset="0"/>
                        </a:rPr>
                        <m:t>=0,</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oMath>
                  </m:oMathPara>
                </a14:m>
                <a:br>
                  <a:rPr lang="en-US" sz="2400" dirty="0"/>
                </a:br>
                <a:br>
                  <a:rPr lang="en-US" sz="2400" dirty="0"/>
                </a:br>
                <a:br>
                  <a:rPr lang="en-US" sz="2400" dirty="0"/>
                </a:br>
                <a:br>
                  <a:rPr lang="en-US" sz="2400" dirty="0"/>
                </a:br>
                <a:br>
                  <a:rPr lang="en-US" sz="1600" dirty="0"/>
                </a:br>
                <a:br>
                  <a:rPr lang="en-US" sz="1100" dirty="0">
                    <a:solidFill>
                      <a:srgbClr val="000000"/>
                    </a:solidFill>
                    <a:ea typeface="Arial"/>
                    <a:cs typeface="Arial"/>
                    <a:sym typeface="Arial"/>
                  </a:rPr>
                </a:br>
                <a:br>
                  <a:rPr lang="en-US" sz="1100" dirty="0">
                    <a:solidFill>
                      <a:srgbClr val="000000"/>
                    </a:solidFill>
                    <a:ea typeface="Arial"/>
                    <a:cs typeface="Arial"/>
                    <a:sym typeface="Arial"/>
                  </a:rPr>
                </a:br>
                <a:endParaRPr sz="2300" dirty="0"/>
              </a:p>
              <a:p>
                <a:pPr marL="457200" marR="203200" lvl="0" indent="0" algn="l" rtl="0">
                  <a:spcBef>
                    <a:spcPts val="0"/>
                  </a:spcBef>
                  <a:spcAft>
                    <a:spcPts val="0"/>
                  </a:spcAft>
                  <a:buNone/>
                </a:pPr>
                <a:endParaRPr dirty="0"/>
              </a:p>
            </p:txBody>
          </p:sp>
        </mc:Choice>
        <mc:Fallback>
          <p:sp>
            <p:nvSpPr>
              <p:cNvPr id="824" name="Google Shape;824;p101"/>
              <p:cNvSpPr txBox="1">
                <a:spLocks noGrp="1" noRot="1" noChangeAspect="1" noMove="1" noResize="1" noEditPoints="1" noAdjustHandles="1" noChangeArrowheads="1" noChangeShapeType="1" noTextEdit="1"/>
              </p:cNvSpPr>
              <p:nvPr>
                <p:ph type="title"/>
              </p:nvPr>
            </p:nvSpPr>
            <p:spPr>
              <a:xfrm>
                <a:off x="183662" y="451725"/>
                <a:ext cx="8776675" cy="5497275"/>
              </a:xfrm>
              <a:prstGeom prst="rect">
                <a:avLst/>
              </a:prstGeom>
              <a:blipFill>
                <a:blip r:embed="rId3"/>
                <a:stretch>
                  <a:fillRect l="-2168"/>
                </a:stretch>
              </a:blipFill>
            </p:spPr>
            <p:txBody>
              <a:bodyPr/>
              <a:lstStyle/>
              <a:p>
                <a:r>
                  <a:rPr lang="en-US">
                    <a:noFill/>
                  </a:rPr>
                  <a:t> </a:t>
                </a:r>
              </a:p>
            </p:txBody>
          </p:sp>
        </mc:Fallback>
      </mc:AlternateContent>
    </p:spTree>
    <p:extLst>
      <p:ext uri="{BB962C8B-B14F-4D97-AF65-F5344CB8AC3E}">
        <p14:creationId xmlns:p14="http://schemas.microsoft.com/office/powerpoint/2010/main" val="1820146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05"/>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852" name="Google Shape;852;p105"/>
          <p:cNvSpPr txBox="1">
            <a:spLocks noGrp="1"/>
          </p:cNvSpPr>
          <p:nvPr>
            <p:ph type="title"/>
          </p:nvPr>
        </p:nvSpPr>
        <p:spPr>
          <a:xfrm>
            <a:off x="1128900" y="217725"/>
            <a:ext cx="6886200" cy="1290300"/>
          </a:xfrm>
          <a:prstGeom prst="rect">
            <a:avLst/>
          </a:prstGeom>
        </p:spPr>
        <p:txBody>
          <a:bodyPr spcFirstLastPara="1" wrap="square" lIns="0" tIns="0" rIns="0" bIns="0" anchor="ctr" anchorCtr="0">
            <a:noAutofit/>
          </a:bodyPr>
          <a:lstStyle/>
          <a:p>
            <a:pPr marL="0" marR="203200" lvl="0" indent="0" algn="l" rtl="0">
              <a:spcBef>
                <a:spcPts val="0"/>
              </a:spcBef>
              <a:spcAft>
                <a:spcPts val="0"/>
              </a:spcAft>
              <a:buNone/>
            </a:pPr>
            <a:r>
              <a:rPr lang="en" b="1"/>
              <a:t>Causal Forest CATE vs Pooled Logistic Regression:</a:t>
            </a:r>
            <a:r>
              <a:rPr lang="en"/>
              <a:t> </a:t>
            </a:r>
            <a:endParaRPr/>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pic>
        <p:nvPicPr>
          <p:cNvPr id="853" name="Google Shape;853;p105" title="compare_pooled_vs_forest.png"/>
          <p:cNvPicPr preferRelativeResize="0"/>
          <p:nvPr/>
        </p:nvPicPr>
        <p:blipFill>
          <a:blip r:embed="rId3">
            <a:alphaModFix/>
          </a:blip>
          <a:stretch>
            <a:fillRect/>
          </a:stretch>
        </p:blipFill>
        <p:spPr>
          <a:xfrm>
            <a:off x="1194375" y="1361225"/>
            <a:ext cx="6661350" cy="3330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06"/>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859" name="Google Shape;859;p106"/>
          <p:cNvSpPr txBox="1">
            <a:spLocks noGrp="1"/>
          </p:cNvSpPr>
          <p:nvPr>
            <p:ph type="title"/>
          </p:nvPr>
        </p:nvSpPr>
        <p:spPr>
          <a:xfrm>
            <a:off x="542275" y="691875"/>
            <a:ext cx="8601600" cy="4088400"/>
          </a:xfrm>
          <a:prstGeom prst="rect">
            <a:avLst/>
          </a:prstGeom>
        </p:spPr>
        <p:txBody>
          <a:bodyPr spcFirstLastPara="1" wrap="square" lIns="0" tIns="0" rIns="0" bIns="0" anchor="ctr" anchorCtr="0">
            <a:noAutofit/>
          </a:bodyPr>
          <a:lstStyle/>
          <a:p>
            <a:pPr marL="0" marR="203200" lvl="0" indent="0" algn="l" rtl="0">
              <a:spcBef>
                <a:spcPts val="0"/>
              </a:spcBef>
              <a:spcAft>
                <a:spcPts val="0"/>
              </a:spcAft>
              <a:buNone/>
            </a:pPr>
            <a:r>
              <a:rPr lang="en" sz="2600" b="1"/>
              <a:t>Time-Varying Treatment Effect (Pooled Logistic Regression)</a:t>
            </a:r>
            <a:endParaRPr sz="2600" b="1"/>
          </a:p>
          <a:p>
            <a:pPr marL="0" marR="203200" lvl="0" indent="0" algn="l" rtl="0">
              <a:spcBef>
                <a:spcPts val="0"/>
              </a:spcBef>
              <a:spcAft>
                <a:spcPts val="0"/>
              </a:spcAft>
              <a:buNone/>
            </a:pPr>
            <a:endParaRPr sz="2600" b="1"/>
          </a:p>
          <a:p>
            <a:pPr marL="0" marR="203200" lvl="0" indent="0" algn="l" rtl="0">
              <a:spcBef>
                <a:spcPts val="0"/>
              </a:spcBef>
              <a:spcAft>
                <a:spcPts val="0"/>
              </a:spcAft>
              <a:buNone/>
            </a:pPr>
            <a:r>
              <a:rPr lang="en" sz="2300"/>
              <a:t>Model Performance</a:t>
            </a:r>
            <a:endParaRPr sz="2300"/>
          </a:p>
          <a:p>
            <a:pPr marL="0" marR="203200" lvl="0" indent="0" algn="l" rtl="0">
              <a:spcBef>
                <a:spcPts val="0"/>
              </a:spcBef>
              <a:spcAft>
                <a:spcPts val="0"/>
              </a:spcAft>
              <a:buNone/>
            </a:pPr>
            <a:endParaRPr sz="2300"/>
          </a:p>
          <a:p>
            <a:pPr marL="0" marR="203200" lvl="0" indent="0" algn="l" rtl="0">
              <a:spcBef>
                <a:spcPts val="0"/>
              </a:spcBef>
              <a:spcAft>
                <a:spcPts val="0"/>
              </a:spcAft>
              <a:buNone/>
            </a:pPr>
            <a:r>
              <a:rPr lang="en" sz="2300"/>
              <a:t>AUC (Train/Test): 0.760 / 0.735</a:t>
            </a:r>
            <a:endParaRPr sz="2300"/>
          </a:p>
          <a:p>
            <a:pPr marL="0" marR="203200" lvl="0" indent="0" algn="l" rtl="0">
              <a:spcBef>
                <a:spcPts val="0"/>
              </a:spcBef>
              <a:spcAft>
                <a:spcPts val="0"/>
              </a:spcAft>
              <a:buNone/>
            </a:pPr>
            <a:endParaRPr sz="2300"/>
          </a:p>
          <a:p>
            <a:pPr marL="0" marR="203200" lvl="0" indent="0" algn="l" rtl="0">
              <a:spcBef>
                <a:spcPts val="0"/>
              </a:spcBef>
              <a:spcAft>
                <a:spcPts val="0"/>
              </a:spcAft>
              <a:buNone/>
            </a:pPr>
            <a:r>
              <a:rPr lang="en" sz="2300"/>
              <a:t>Brier Score: 0.197</a:t>
            </a:r>
            <a:endParaRPr sz="2300"/>
          </a:p>
          <a:p>
            <a:pPr marL="0" marR="203200" lvl="0" indent="0" algn="l" rtl="0">
              <a:spcBef>
                <a:spcPts val="0"/>
              </a:spcBef>
              <a:spcAft>
                <a:spcPts val="0"/>
              </a:spcAft>
              <a:buNone/>
            </a:pPr>
            <a:endParaRPr sz="2300"/>
          </a:p>
          <a:p>
            <a:pPr marL="0" marR="203200" lvl="0" indent="0" algn="l" rtl="0">
              <a:spcBef>
                <a:spcPts val="0"/>
              </a:spcBef>
              <a:spcAft>
                <a:spcPts val="0"/>
              </a:spcAft>
              <a:buNone/>
            </a:pPr>
            <a:r>
              <a:rPr lang="en" sz="2300"/>
              <a:t>Max Coefficient Magnitude: 3.19 (well-controlled; no exploding effects</a:t>
            </a:r>
            <a:endParaRPr sz="2300"/>
          </a:p>
          <a:p>
            <a:pPr marL="0" marR="203200" lvl="0" indent="0" algn="l" rtl="0">
              <a:spcBef>
                <a:spcPts val="0"/>
              </a:spcBef>
              <a:spcAft>
                <a:spcPts val="0"/>
              </a:spcAft>
              <a:buNone/>
            </a:pPr>
            <a:endParaRPr sz="2300"/>
          </a:p>
          <a:p>
            <a:pPr marL="0" marR="203200" lvl="0" indent="0" algn="l" rtl="0">
              <a:spcBef>
                <a:spcPts val="0"/>
              </a:spcBef>
              <a:spcAft>
                <a:spcPts val="0"/>
              </a:spcAft>
              <a:buNone/>
            </a:pPr>
            <a:r>
              <a:rPr lang="en" sz="2300"/>
              <a:t>The pooled logistic model reveals a time-varying benefit, strongest early and very late, milder in mid-follow-up.</a:t>
            </a:r>
            <a:endParaRPr sz="2300"/>
          </a:p>
          <a:p>
            <a:pPr marL="457200" marR="20320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07"/>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55</a:t>
            </a:fld>
            <a:endParaRPr/>
          </a:p>
        </p:txBody>
      </p:sp>
      <p:sp>
        <p:nvSpPr>
          <p:cNvPr id="865" name="Google Shape;865;p107"/>
          <p:cNvSpPr txBox="1">
            <a:spLocks noGrp="1"/>
          </p:cNvSpPr>
          <p:nvPr>
            <p:ph type="title"/>
          </p:nvPr>
        </p:nvSpPr>
        <p:spPr>
          <a:xfrm>
            <a:off x="1341775" y="841700"/>
            <a:ext cx="6886200" cy="39384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endParaRPr b="1"/>
          </a:p>
          <a:p>
            <a:pPr marL="0" marR="203200" lvl="0" indent="0" algn="l" rtl="0">
              <a:spcBef>
                <a:spcPts val="0"/>
              </a:spcBef>
              <a:spcAft>
                <a:spcPts val="0"/>
              </a:spcAft>
              <a:buNone/>
            </a:pPr>
            <a:r>
              <a:rPr lang="en" sz="2600" b="1"/>
              <a:t>Adjusted Survival (Weighted Kaplan–Meier)</a:t>
            </a:r>
            <a:endParaRPr b="1"/>
          </a:p>
          <a:p>
            <a:pPr marL="0" marR="203200" lvl="0" indent="0" algn="l" rtl="0">
              <a:spcBef>
                <a:spcPts val="0"/>
              </a:spcBef>
              <a:spcAft>
                <a:spcPts val="0"/>
              </a:spcAft>
              <a:buNone/>
            </a:pPr>
            <a:endParaRPr sz="2600"/>
          </a:p>
          <a:p>
            <a:pPr marL="457200" marR="203200" lvl="0" indent="0" algn="l" rtl="0">
              <a:spcBef>
                <a:spcPts val="0"/>
              </a:spcBef>
              <a:spcAft>
                <a:spcPts val="0"/>
              </a:spcAft>
              <a:buNone/>
            </a:pPr>
            <a:r>
              <a:rPr lang="en" sz="2600"/>
              <a:t>Median Survival</a:t>
            </a:r>
            <a:endParaRPr sz="2600"/>
          </a:p>
          <a:p>
            <a:pPr marL="0" marR="203200" lvl="0" indent="0" algn="l" rtl="0">
              <a:spcBef>
                <a:spcPts val="0"/>
              </a:spcBef>
              <a:spcAft>
                <a:spcPts val="0"/>
              </a:spcAft>
              <a:buNone/>
            </a:pPr>
            <a:endParaRPr sz="2600"/>
          </a:p>
          <a:p>
            <a:pPr marL="457200" marR="203200" lvl="0" indent="-393700" algn="l" rtl="0">
              <a:spcBef>
                <a:spcPts val="0"/>
              </a:spcBef>
              <a:spcAft>
                <a:spcPts val="0"/>
              </a:spcAft>
              <a:buSzPts val="2600"/>
              <a:buChar char="●"/>
            </a:pPr>
            <a:r>
              <a:rPr lang="en" sz="2600"/>
              <a:t>RT alone: 2,929 days</a:t>
            </a:r>
            <a:endParaRPr sz="2600"/>
          </a:p>
          <a:p>
            <a:pPr marL="0" marR="203200" lvl="0" indent="0" algn="l" rtl="0">
              <a:spcBef>
                <a:spcPts val="0"/>
              </a:spcBef>
              <a:spcAft>
                <a:spcPts val="0"/>
              </a:spcAft>
              <a:buNone/>
            </a:pPr>
            <a:endParaRPr sz="2600"/>
          </a:p>
          <a:p>
            <a:pPr marL="457200" marR="203200" lvl="0" indent="-393700" algn="l" rtl="0">
              <a:spcBef>
                <a:spcPts val="0"/>
              </a:spcBef>
              <a:spcAft>
                <a:spcPts val="0"/>
              </a:spcAft>
              <a:buSzPts val="2600"/>
              <a:buChar char="●"/>
            </a:pPr>
            <a:r>
              <a:rPr lang="en" sz="2600"/>
              <a:t>Chemo + RT: Not reached (survival curve does not fall below 0.5)</a:t>
            </a:r>
            <a:endParaRPr sz="2600"/>
          </a:p>
          <a:p>
            <a:pPr marL="457200" marR="203200" lvl="0" indent="0" algn="l" rtl="0">
              <a:spcBef>
                <a:spcPts val="0"/>
              </a:spcBef>
              <a:spcAft>
                <a:spcPts val="0"/>
              </a:spcAft>
              <a:buNone/>
            </a:pPr>
            <a:endParaRPr sz="2600"/>
          </a:p>
          <a:p>
            <a:pPr marL="0" marR="203200" lvl="0" indent="0" algn="l" rtl="0">
              <a:spcBef>
                <a:spcPts val="0"/>
              </a:spcBef>
              <a:spcAft>
                <a:spcPts val="0"/>
              </a:spcAft>
              <a:buNone/>
            </a:pPr>
            <a:r>
              <a:rPr lang="en" sz="2600"/>
              <a:t>Log-rank p-value &lt; 0.00001 → Strong evidence of overall benefit in unadjusted survival.</a:t>
            </a:r>
            <a:endParaRPr sz="2600"/>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08"/>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56</a:t>
            </a:fld>
            <a:endParaRPr/>
          </a:p>
        </p:txBody>
      </p:sp>
      <p:sp>
        <p:nvSpPr>
          <p:cNvPr id="871" name="Google Shape;871;p108"/>
          <p:cNvSpPr txBox="1">
            <a:spLocks noGrp="1"/>
          </p:cNvSpPr>
          <p:nvPr>
            <p:ph type="title"/>
          </p:nvPr>
        </p:nvSpPr>
        <p:spPr>
          <a:xfrm>
            <a:off x="467475" y="691875"/>
            <a:ext cx="8208900" cy="42261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endParaRPr sz="1400" b="1"/>
          </a:p>
          <a:p>
            <a:pPr marL="0" marR="203200" lvl="0" indent="0" algn="l" rtl="0">
              <a:spcBef>
                <a:spcPts val="0"/>
              </a:spcBef>
              <a:spcAft>
                <a:spcPts val="0"/>
              </a:spcAft>
              <a:buNone/>
            </a:pPr>
            <a:r>
              <a:rPr lang="en" sz="1200" b="1"/>
              <a:t>Heterogeneous Treatment Effects (Causal Forest CATE)</a:t>
            </a:r>
            <a:endParaRPr sz="1400" b="1"/>
          </a:p>
          <a:p>
            <a:pPr marL="0" marR="203200" lvl="0" indent="0" algn="l" rtl="0">
              <a:spcBef>
                <a:spcPts val="0"/>
              </a:spcBef>
              <a:spcAft>
                <a:spcPts val="0"/>
              </a:spcAft>
              <a:buNone/>
            </a:pPr>
            <a:endParaRPr sz="1200"/>
          </a:p>
          <a:p>
            <a:pPr marL="0" marR="203200" lvl="0" indent="0" algn="l" rtl="0">
              <a:spcBef>
                <a:spcPts val="0"/>
              </a:spcBef>
              <a:spcAft>
                <a:spcPts val="0"/>
              </a:spcAft>
              <a:buNone/>
            </a:pPr>
            <a:r>
              <a:rPr lang="en" sz="1200"/>
              <a:t>Horizon 3 months:</a:t>
            </a:r>
            <a:endParaRPr sz="1200"/>
          </a:p>
          <a:p>
            <a:pPr marL="0" marR="203200" lvl="0" indent="0" algn="l" rtl="0">
              <a:spcBef>
                <a:spcPts val="0"/>
              </a:spcBef>
              <a:spcAft>
                <a:spcPts val="0"/>
              </a:spcAft>
              <a:buNone/>
            </a:pPr>
            <a:r>
              <a:rPr lang="en" sz="1200"/>
              <a:t>  Mean CATE: -0.0121</a:t>
            </a:r>
            <a:endParaRPr sz="1200"/>
          </a:p>
          <a:p>
            <a:pPr marL="0" marR="203200" lvl="0" indent="0" algn="l" rtl="0">
              <a:spcBef>
                <a:spcPts val="0"/>
              </a:spcBef>
              <a:spcAft>
                <a:spcPts val="0"/>
              </a:spcAft>
              <a:buNone/>
            </a:pPr>
            <a:r>
              <a:rPr lang="en" sz="1200"/>
              <a:t>  SD(CATE): 0.0340</a:t>
            </a:r>
            <a:endParaRPr sz="1200"/>
          </a:p>
          <a:p>
            <a:pPr marL="0" marR="203200" lvl="0" indent="0" algn="l" rtl="0">
              <a:spcBef>
                <a:spcPts val="0"/>
              </a:spcBef>
              <a:spcAft>
                <a:spcPts val="0"/>
              </a:spcAft>
              <a:buNone/>
            </a:pPr>
            <a:endParaRPr sz="1200"/>
          </a:p>
          <a:p>
            <a:pPr marL="0" marR="203200" lvl="0" indent="0" algn="l" rtl="0">
              <a:spcBef>
                <a:spcPts val="0"/>
              </a:spcBef>
              <a:spcAft>
                <a:spcPts val="0"/>
              </a:spcAft>
              <a:buNone/>
            </a:pPr>
            <a:r>
              <a:rPr lang="en" sz="1200"/>
              <a:t>Horizon 6 months:</a:t>
            </a:r>
            <a:endParaRPr sz="1200"/>
          </a:p>
          <a:p>
            <a:pPr marL="0" marR="203200" lvl="0" indent="0" algn="l" rtl="0">
              <a:spcBef>
                <a:spcPts val="0"/>
              </a:spcBef>
              <a:spcAft>
                <a:spcPts val="0"/>
              </a:spcAft>
              <a:buNone/>
            </a:pPr>
            <a:r>
              <a:rPr lang="en" sz="1200"/>
              <a:t>  Mean CATE: -0.0229</a:t>
            </a:r>
            <a:endParaRPr sz="1200"/>
          </a:p>
          <a:p>
            <a:pPr marL="0" marR="203200" lvl="0" indent="0" algn="l" rtl="0">
              <a:spcBef>
                <a:spcPts val="0"/>
              </a:spcBef>
              <a:spcAft>
                <a:spcPts val="0"/>
              </a:spcAft>
              <a:buNone/>
            </a:pPr>
            <a:r>
              <a:rPr lang="en" sz="1200"/>
              <a:t>  SD(CATE): 0.0624</a:t>
            </a:r>
            <a:endParaRPr sz="1200"/>
          </a:p>
          <a:p>
            <a:pPr marL="0" marR="203200" lvl="0" indent="0" algn="l" rtl="0">
              <a:spcBef>
                <a:spcPts val="0"/>
              </a:spcBef>
              <a:spcAft>
                <a:spcPts val="0"/>
              </a:spcAft>
              <a:buNone/>
            </a:pPr>
            <a:endParaRPr sz="1200"/>
          </a:p>
          <a:p>
            <a:pPr marL="0" marR="203200" lvl="0" indent="0" algn="l" rtl="0">
              <a:spcBef>
                <a:spcPts val="0"/>
              </a:spcBef>
              <a:spcAft>
                <a:spcPts val="0"/>
              </a:spcAft>
              <a:buNone/>
            </a:pPr>
            <a:r>
              <a:rPr lang="en" sz="1200"/>
              <a:t>Horizon 12 months:</a:t>
            </a:r>
            <a:endParaRPr sz="1200"/>
          </a:p>
          <a:p>
            <a:pPr marL="0" marR="203200" lvl="0" indent="0" algn="l" rtl="0">
              <a:spcBef>
                <a:spcPts val="0"/>
              </a:spcBef>
              <a:spcAft>
                <a:spcPts val="0"/>
              </a:spcAft>
              <a:buNone/>
            </a:pPr>
            <a:r>
              <a:rPr lang="en" sz="1200"/>
              <a:t>  Mean CATE: -0.0418</a:t>
            </a:r>
            <a:endParaRPr sz="1200"/>
          </a:p>
          <a:p>
            <a:pPr marL="0" marR="203200" lvl="0" indent="0" algn="l" rtl="0">
              <a:spcBef>
                <a:spcPts val="0"/>
              </a:spcBef>
              <a:spcAft>
                <a:spcPts val="0"/>
              </a:spcAft>
              <a:buNone/>
            </a:pPr>
            <a:r>
              <a:rPr lang="en" sz="1200"/>
              <a:t>  SD(CATE): 0.1303</a:t>
            </a:r>
            <a:endParaRPr sz="1200"/>
          </a:p>
          <a:p>
            <a:pPr marL="0" marR="203200" lvl="0" indent="0" algn="l" rtl="0">
              <a:spcBef>
                <a:spcPts val="0"/>
              </a:spcBef>
              <a:spcAft>
                <a:spcPts val="0"/>
              </a:spcAft>
              <a:buNone/>
            </a:pPr>
            <a:endParaRPr sz="1200"/>
          </a:p>
          <a:p>
            <a:pPr marL="0" marR="203200" lvl="0" indent="0" algn="l" rtl="0">
              <a:spcBef>
                <a:spcPts val="0"/>
              </a:spcBef>
              <a:spcAft>
                <a:spcPts val="0"/>
              </a:spcAft>
              <a:buNone/>
            </a:pPr>
            <a:r>
              <a:rPr lang="en" sz="1200"/>
              <a:t>Horizon 18 months:</a:t>
            </a:r>
            <a:endParaRPr sz="1200"/>
          </a:p>
          <a:p>
            <a:pPr marL="0" marR="203200" lvl="0" indent="0" algn="l" rtl="0">
              <a:spcBef>
                <a:spcPts val="0"/>
              </a:spcBef>
              <a:spcAft>
                <a:spcPts val="0"/>
              </a:spcAft>
              <a:buNone/>
            </a:pPr>
            <a:r>
              <a:rPr lang="en" sz="1200"/>
              <a:t>  Mean CATE: -0.0559</a:t>
            </a:r>
            <a:endParaRPr sz="1200"/>
          </a:p>
          <a:p>
            <a:pPr marL="0" marR="203200" lvl="0" indent="0" algn="l" rtl="0">
              <a:spcBef>
                <a:spcPts val="0"/>
              </a:spcBef>
              <a:spcAft>
                <a:spcPts val="0"/>
              </a:spcAft>
              <a:buNone/>
            </a:pPr>
            <a:r>
              <a:rPr lang="en" sz="1200"/>
              <a:t>  SD(CATE): 0.1568</a:t>
            </a:r>
            <a:endParaRPr sz="1200"/>
          </a:p>
          <a:p>
            <a:pPr marL="0" marR="203200" lvl="0" indent="0" algn="l" rtl="0">
              <a:spcBef>
                <a:spcPts val="0"/>
              </a:spcBef>
              <a:spcAft>
                <a:spcPts val="0"/>
              </a:spcAft>
              <a:buNone/>
            </a:pPr>
            <a:endParaRPr sz="1200"/>
          </a:p>
          <a:p>
            <a:pPr marL="0" marR="203200" lvl="0" indent="0" algn="l" rtl="0">
              <a:spcBef>
                <a:spcPts val="0"/>
              </a:spcBef>
              <a:spcAft>
                <a:spcPts val="0"/>
              </a:spcAft>
              <a:buNone/>
            </a:pPr>
            <a:r>
              <a:rPr lang="en" sz="1200"/>
              <a:t>Horizon 36 months:</a:t>
            </a:r>
            <a:endParaRPr sz="1200"/>
          </a:p>
          <a:p>
            <a:pPr marL="0" marR="203200" lvl="0" indent="0" algn="l" rtl="0">
              <a:spcBef>
                <a:spcPts val="0"/>
              </a:spcBef>
              <a:spcAft>
                <a:spcPts val="0"/>
              </a:spcAft>
              <a:buNone/>
            </a:pPr>
            <a:r>
              <a:rPr lang="en" sz="1200"/>
              <a:t>  Mean CATE: -0.0513</a:t>
            </a:r>
            <a:endParaRPr sz="1200"/>
          </a:p>
          <a:p>
            <a:pPr marL="0" marR="203200" lvl="0" indent="0" algn="l" rtl="0">
              <a:spcBef>
                <a:spcPts val="0"/>
              </a:spcBef>
              <a:spcAft>
                <a:spcPts val="0"/>
              </a:spcAft>
              <a:buNone/>
            </a:pPr>
            <a:r>
              <a:rPr lang="en" sz="1200"/>
              <a:t>  SD(CATE): 0.1558</a:t>
            </a:r>
            <a:endParaRPr sz="1200"/>
          </a:p>
          <a:p>
            <a:pPr marL="0" marR="203200" lvl="0" indent="0" algn="l" rtl="0">
              <a:spcBef>
                <a:spcPts val="0"/>
              </a:spcBef>
              <a:spcAft>
                <a:spcPts val="0"/>
              </a:spcAft>
              <a:buNone/>
            </a:pPr>
            <a:endParaRPr sz="1200"/>
          </a:p>
          <a:p>
            <a:pPr marL="0" marR="203200" lvl="0" indent="0" algn="l" rtl="0">
              <a:spcBef>
                <a:spcPts val="0"/>
              </a:spcBef>
              <a:spcAft>
                <a:spcPts val="0"/>
              </a:spcAft>
              <a:buNone/>
            </a:pPr>
            <a:r>
              <a:rPr lang="en" sz="1200"/>
              <a:t>Horizon 60 months:</a:t>
            </a:r>
            <a:endParaRPr sz="1200"/>
          </a:p>
          <a:p>
            <a:pPr marL="0" marR="203200" lvl="0" indent="0" algn="l" rtl="0">
              <a:spcBef>
                <a:spcPts val="0"/>
              </a:spcBef>
              <a:spcAft>
                <a:spcPts val="0"/>
              </a:spcAft>
              <a:buNone/>
            </a:pPr>
            <a:r>
              <a:rPr lang="en" sz="1200"/>
              <a:t>  Mean CATE: -0.0206</a:t>
            </a:r>
            <a:endParaRPr sz="1200"/>
          </a:p>
          <a:p>
            <a:pPr marL="0" marR="203200" lvl="0" indent="0" algn="l" rtl="0">
              <a:spcBef>
                <a:spcPts val="0"/>
              </a:spcBef>
              <a:spcAft>
                <a:spcPts val="0"/>
              </a:spcAft>
              <a:buNone/>
            </a:pPr>
            <a:r>
              <a:rPr lang="en" sz="1200"/>
              <a:t>  SD(CATE): 0.1508</a:t>
            </a:r>
            <a:endParaRPr sz="1200"/>
          </a:p>
          <a:p>
            <a:pPr marL="0" marR="203200" lvl="0" indent="0" algn="l" rtl="0">
              <a:spcBef>
                <a:spcPts val="0"/>
              </a:spcBef>
              <a:spcAft>
                <a:spcPts val="0"/>
              </a:spcAft>
              <a:buNone/>
            </a:pPr>
            <a:endParaRPr sz="2600"/>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09"/>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57</a:t>
            </a:fld>
            <a:endParaRPr/>
          </a:p>
        </p:txBody>
      </p:sp>
      <p:sp>
        <p:nvSpPr>
          <p:cNvPr id="877" name="Google Shape;877;p109"/>
          <p:cNvSpPr txBox="1">
            <a:spLocks noGrp="1"/>
          </p:cNvSpPr>
          <p:nvPr>
            <p:ph type="title"/>
          </p:nvPr>
        </p:nvSpPr>
        <p:spPr>
          <a:xfrm>
            <a:off x="1341775" y="841700"/>
            <a:ext cx="6886200" cy="39384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endParaRPr b="1"/>
          </a:p>
          <a:p>
            <a:pPr marL="0" marR="203200" lvl="0" indent="0" algn="l" rtl="0">
              <a:spcBef>
                <a:spcPts val="0"/>
              </a:spcBef>
              <a:spcAft>
                <a:spcPts val="0"/>
              </a:spcAft>
              <a:buNone/>
            </a:pPr>
            <a:r>
              <a:rPr lang="en" sz="2600" b="1"/>
              <a:t>Heterogeneous Treatment Effects (Causal Forest CATE)</a:t>
            </a:r>
            <a:endParaRPr b="1"/>
          </a:p>
          <a:p>
            <a:pPr marL="0" marR="203200" lvl="0" indent="0" algn="l" rtl="0">
              <a:spcBef>
                <a:spcPts val="0"/>
              </a:spcBef>
              <a:spcAft>
                <a:spcPts val="0"/>
              </a:spcAft>
              <a:buNone/>
            </a:pPr>
            <a:endParaRPr sz="2600"/>
          </a:p>
          <a:p>
            <a:pPr marL="0" marR="203200" lvl="0" indent="0" algn="l" rtl="0">
              <a:spcBef>
                <a:spcPts val="0"/>
              </a:spcBef>
              <a:spcAft>
                <a:spcPts val="0"/>
              </a:spcAft>
              <a:buNone/>
            </a:pPr>
            <a:r>
              <a:rPr lang="en" sz="2600"/>
              <a:t>Not all HNSCC patients benefit equally from concurrent chemotherapy.</a:t>
            </a:r>
            <a:endParaRPr sz="2600"/>
          </a:p>
          <a:p>
            <a:pPr marL="0" marR="203200" lvl="0" indent="0" algn="l" rtl="0">
              <a:spcBef>
                <a:spcPts val="0"/>
              </a:spcBef>
              <a:spcAft>
                <a:spcPts val="0"/>
              </a:spcAft>
              <a:buNone/>
            </a:pPr>
            <a:endParaRPr sz="2600"/>
          </a:p>
          <a:p>
            <a:pPr marL="0" marR="203200" lvl="0" indent="0" algn="l" rtl="0">
              <a:spcBef>
                <a:spcPts val="0"/>
              </a:spcBef>
              <a:spcAft>
                <a:spcPts val="0"/>
              </a:spcAft>
              <a:buNone/>
            </a:pPr>
            <a:r>
              <a:rPr lang="en" sz="2600"/>
              <a:t>Benefit depends strongly on tumor biology and patient fitness.</a:t>
            </a:r>
            <a:endParaRPr sz="2600"/>
          </a:p>
          <a:p>
            <a:pPr marL="0" marR="203200" lvl="0" indent="0" algn="l" rtl="0">
              <a:spcBef>
                <a:spcPts val="0"/>
              </a:spcBef>
              <a:spcAft>
                <a:spcPts val="0"/>
              </a:spcAft>
              <a:buNone/>
            </a:pPr>
            <a:endParaRPr sz="2600"/>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10"/>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58</a:t>
            </a:fld>
            <a:endParaRPr/>
          </a:p>
        </p:txBody>
      </p:sp>
      <p:sp>
        <p:nvSpPr>
          <p:cNvPr id="883" name="Google Shape;883;p110"/>
          <p:cNvSpPr txBox="1">
            <a:spLocks noGrp="1"/>
          </p:cNvSpPr>
          <p:nvPr>
            <p:ph type="title"/>
          </p:nvPr>
        </p:nvSpPr>
        <p:spPr>
          <a:xfrm>
            <a:off x="361975" y="1608150"/>
            <a:ext cx="8856900" cy="31719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endParaRPr b="1"/>
          </a:p>
          <a:p>
            <a:pPr marL="0" marR="203200" lvl="0" indent="0" algn="l" rtl="0">
              <a:spcBef>
                <a:spcPts val="0"/>
              </a:spcBef>
              <a:spcAft>
                <a:spcPts val="0"/>
              </a:spcAft>
              <a:buNone/>
            </a:pPr>
            <a:r>
              <a:rPr lang="en" sz="2600" b="1"/>
              <a:t>Heterogeneous Treatment Effects (Causal Forest CATE)</a:t>
            </a:r>
            <a:endParaRPr b="1"/>
          </a:p>
          <a:p>
            <a:pPr marL="0" marR="203200" lvl="0" indent="0" algn="l" rtl="0">
              <a:spcBef>
                <a:spcPts val="0"/>
              </a:spcBef>
              <a:spcAft>
                <a:spcPts val="0"/>
              </a:spcAft>
              <a:buNone/>
            </a:pPr>
            <a:endParaRPr sz="2600"/>
          </a:p>
          <a:p>
            <a:pPr marL="0" marR="203200" lvl="0" indent="0" algn="l" rtl="0">
              <a:spcBef>
                <a:spcPts val="0"/>
              </a:spcBef>
              <a:spcAft>
                <a:spcPts val="0"/>
              </a:spcAft>
              <a:buNone/>
            </a:pPr>
            <a:r>
              <a:rPr lang="en" sz="2600"/>
              <a:t>Groups with higher benefit from supporting by literature):</a:t>
            </a:r>
            <a:endParaRPr sz="2600"/>
          </a:p>
          <a:p>
            <a:pPr marL="0" marR="203200" lvl="0" indent="0" algn="l" rtl="0">
              <a:spcBef>
                <a:spcPts val="0"/>
              </a:spcBef>
              <a:spcAft>
                <a:spcPts val="0"/>
              </a:spcAft>
              <a:buNone/>
            </a:pPr>
            <a:endParaRPr sz="2600"/>
          </a:p>
          <a:p>
            <a:pPr marL="0" marR="203200" lvl="0" indent="0" algn="l" rtl="0">
              <a:spcBef>
                <a:spcPts val="0"/>
              </a:spcBef>
              <a:spcAft>
                <a:spcPts val="0"/>
              </a:spcAft>
              <a:buNone/>
            </a:pPr>
            <a:r>
              <a:rPr lang="en" sz="2600"/>
              <a:t>HPV-positive OPSCC</a:t>
            </a:r>
            <a:endParaRPr sz="2600"/>
          </a:p>
          <a:p>
            <a:pPr marL="0" marR="203200" lvl="0" indent="0" algn="l" rtl="0">
              <a:spcBef>
                <a:spcPts val="0"/>
              </a:spcBef>
              <a:spcAft>
                <a:spcPts val="0"/>
              </a:spcAft>
              <a:buNone/>
            </a:pPr>
            <a:endParaRPr sz="2600"/>
          </a:p>
          <a:p>
            <a:pPr marL="0" marR="203200" lvl="0" indent="0" algn="l" rtl="0">
              <a:spcBef>
                <a:spcPts val="0"/>
              </a:spcBef>
              <a:spcAft>
                <a:spcPts val="0"/>
              </a:spcAft>
              <a:buNone/>
            </a:pPr>
            <a:r>
              <a:rPr lang="en" sz="2600"/>
              <a:t>T2–T3 tumors</a:t>
            </a:r>
            <a:endParaRPr sz="2600"/>
          </a:p>
          <a:p>
            <a:pPr marL="0" marR="203200" lvl="0" indent="0" algn="l" rtl="0">
              <a:spcBef>
                <a:spcPts val="0"/>
              </a:spcBef>
              <a:spcAft>
                <a:spcPts val="0"/>
              </a:spcAft>
              <a:buNone/>
            </a:pPr>
            <a:endParaRPr sz="2600"/>
          </a:p>
          <a:p>
            <a:pPr marL="0" marR="203200" lvl="0" indent="0" algn="l" rtl="0">
              <a:spcBef>
                <a:spcPts val="0"/>
              </a:spcBef>
              <a:spcAft>
                <a:spcPts val="0"/>
              </a:spcAft>
              <a:buNone/>
            </a:pPr>
            <a:r>
              <a:rPr lang="en" sz="2600"/>
              <a:t>N2b/N2c nodal disease</a:t>
            </a:r>
            <a:endParaRPr sz="2600"/>
          </a:p>
          <a:p>
            <a:pPr marL="0" marR="203200" lvl="0" indent="0" algn="l" rtl="0">
              <a:spcBef>
                <a:spcPts val="0"/>
              </a:spcBef>
              <a:spcAft>
                <a:spcPts val="0"/>
              </a:spcAft>
              <a:buNone/>
            </a:pPr>
            <a:endParaRPr sz="2600"/>
          </a:p>
          <a:p>
            <a:pPr marL="0" marR="203200" lvl="0" indent="0" algn="l" rtl="0">
              <a:spcBef>
                <a:spcPts val="0"/>
              </a:spcBef>
              <a:spcAft>
                <a:spcPts val="0"/>
              </a:spcAft>
              <a:buNone/>
            </a:pPr>
            <a:r>
              <a:rPr lang="en" sz="2600"/>
              <a:t>Patients ≤70 years</a:t>
            </a:r>
            <a:endParaRPr sz="2600"/>
          </a:p>
          <a:p>
            <a:pPr marL="0" marR="203200" lvl="0" indent="0" algn="l" rtl="0">
              <a:spcBef>
                <a:spcPts val="0"/>
              </a:spcBef>
              <a:spcAft>
                <a:spcPts val="0"/>
              </a:spcAft>
              <a:buNone/>
            </a:pPr>
            <a:endParaRPr sz="2600"/>
          </a:p>
          <a:p>
            <a:pPr marL="0" marR="203200" lvl="0" indent="0" algn="l" rtl="0">
              <a:spcBef>
                <a:spcPts val="0"/>
              </a:spcBef>
              <a:spcAft>
                <a:spcPts val="0"/>
              </a:spcAft>
              <a:buNone/>
            </a:pPr>
            <a:r>
              <a:rPr lang="en" sz="2600"/>
              <a:t>Low comorbidity burden (ECOG 0–1)</a:t>
            </a:r>
            <a:endParaRPr sz="2600"/>
          </a:p>
          <a:p>
            <a:pPr marL="0" marR="203200" lvl="0" indent="0" algn="l" rtl="0">
              <a:spcBef>
                <a:spcPts val="0"/>
              </a:spcBef>
              <a:spcAft>
                <a:spcPts val="0"/>
              </a:spcAft>
              <a:buNone/>
            </a:pPr>
            <a:endParaRPr sz="2600"/>
          </a:p>
          <a:p>
            <a:pPr marL="0" marR="203200" lvl="0" indent="0" algn="l" rtl="0">
              <a:spcBef>
                <a:spcPts val="0"/>
              </a:spcBef>
              <a:spcAft>
                <a:spcPts val="0"/>
              </a:spcAft>
              <a:buNone/>
            </a:pPr>
            <a:endParaRPr sz="2600"/>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11"/>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59</a:t>
            </a:fld>
            <a:endParaRPr/>
          </a:p>
        </p:txBody>
      </p:sp>
      <p:sp>
        <p:nvSpPr>
          <p:cNvPr id="889" name="Google Shape;889;p111"/>
          <p:cNvSpPr txBox="1">
            <a:spLocks noGrp="1"/>
          </p:cNvSpPr>
          <p:nvPr>
            <p:ph type="title"/>
          </p:nvPr>
        </p:nvSpPr>
        <p:spPr>
          <a:xfrm>
            <a:off x="1128900" y="217725"/>
            <a:ext cx="6886200" cy="12903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r>
              <a:rPr lang="en" b="1"/>
              <a:t>Subgroup CATE By Age:</a:t>
            </a:r>
            <a:r>
              <a:rPr lang="en"/>
              <a:t> </a:t>
            </a:r>
            <a:endParaRPr/>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pic>
        <p:nvPicPr>
          <p:cNvPr id="890" name="Google Shape;890;p111" title="CATE_subgroup_age_group.png"/>
          <p:cNvPicPr preferRelativeResize="0"/>
          <p:nvPr/>
        </p:nvPicPr>
        <p:blipFill>
          <a:blip r:embed="rId3">
            <a:alphaModFix/>
          </a:blip>
          <a:stretch>
            <a:fillRect/>
          </a:stretch>
        </p:blipFill>
        <p:spPr>
          <a:xfrm>
            <a:off x="1238250" y="1066100"/>
            <a:ext cx="6667500" cy="381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0"/>
          <p:cNvSpPr/>
          <p:nvPr/>
        </p:nvSpPr>
        <p:spPr>
          <a:xfrm>
            <a:off x="50" y="1804397"/>
            <a:ext cx="3048000" cy="1370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DM Sans"/>
              <a:ea typeface="DM Sans"/>
              <a:cs typeface="DM Sans"/>
              <a:sym typeface="DM Sans"/>
            </a:endParaRPr>
          </a:p>
        </p:txBody>
      </p:sp>
      <p:sp>
        <p:nvSpPr>
          <p:cNvPr id="505" name="Google Shape;505;p60"/>
          <p:cNvSpPr/>
          <p:nvPr/>
        </p:nvSpPr>
        <p:spPr>
          <a:xfrm>
            <a:off x="3048087" y="1804397"/>
            <a:ext cx="3048000" cy="1370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DM Sans"/>
              <a:ea typeface="DM Sans"/>
              <a:cs typeface="DM Sans"/>
              <a:sym typeface="DM Sans"/>
            </a:endParaRPr>
          </a:p>
        </p:txBody>
      </p:sp>
      <p:sp>
        <p:nvSpPr>
          <p:cNvPr id="506" name="Google Shape;506;p60"/>
          <p:cNvSpPr/>
          <p:nvPr/>
        </p:nvSpPr>
        <p:spPr>
          <a:xfrm>
            <a:off x="6096124" y="1804397"/>
            <a:ext cx="3048000" cy="1370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DM Sans"/>
              <a:ea typeface="DM Sans"/>
              <a:cs typeface="DM Sans"/>
              <a:sym typeface="DM Sans"/>
            </a:endParaRPr>
          </a:p>
        </p:txBody>
      </p:sp>
      <p:sp>
        <p:nvSpPr>
          <p:cNvPr id="507" name="Google Shape;507;p60"/>
          <p:cNvSpPr/>
          <p:nvPr/>
        </p:nvSpPr>
        <p:spPr>
          <a:xfrm>
            <a:off x="50" y="3174279"/>
            <a:ext cx="3048000" cy="1370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DM Sans"/>
              <a:ea typeface="DM Sans"/>
              <a:cs typeface="DM Sans"/>
              <a:sym typeface="DM Sans"/>
            </a:endParaRPr>
          </a:p>
        </p:txBody>
      </p:sp>
      <p:sp>
        <p:nvSpPr>
          <p:cNvPr id="508" name="Google Shape;508;p60"/>
          <p:cNvSpPr/>
          <p:nvPr/>
        </p:nvSpPr>
        <p:spPr>
          <a:xfrm>
            <a:off x="3048087" y="3174279"/>
            <a:ext cx="3048000" cy="1370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DM Sans"/>
              <a:ea typeface="DM Sans"/>
              <a:cs typeface="DM Sans"/>
              <a:sym typeface="DM Sans"/>
            </a:endParaRPr>
          </a:p>
        </p:txBody>
      </p:sp>
      <p:sp>
        <p:nvSpPr>
          <p:cNvPr id="509" name="Google Shape;509;p60"/>
          <p:cNvSpPr/>
          <p:nvPr/>
        </p:nvSpPr>
        <p:spPr>
          <a:xfrm>
            <a:off x="6096124" y="3174279"/>
            <a:ext cx="3048000" cy="1370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DM Sans"/>
              <a:ea typeface="DM Sans"/>
              <a:cs typeface="DM Sans"/>
              <a:sym typeface="DM Sans"/>
            </a:endParaRPr>
          </a:p>
        </p:txBody>
      </p:sp>
      <p:sp>
        <p:nvSpPr>
          <p:cNvPr id="510" name="Google Shape;510;p60"/>
          <p:cNvSpPr txBox="1">
            <a:spLocks noGrp="1"/>
          </p:cNvSpPr>
          <p:nvPr>
            <p:ph type="subTitle" idx="1"/>
          </p:nvPr>
        </p:nvSpPr>
        <p:spPr>
          <a:xfrm>
            <a:off x="363200" y="2516650"/>
            <a:ext cx="2321700" cy="18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Why Causal Machine Learning?</a:t>
            </a:r>
            <a:endParaRPr/>
          </a:p>
        </p:txBody>
      </p:sp>
      <p:sp>
        <p:nvSpPr>
          <p:cNvPr id="511" name="Google Shape;511;p60"/>
          <p:cNvSpPr txBox="1">
            <a:spLocks noGrp="1"/>
          </p:cNvSpPr>
          <p:nvPr>
            <p:ph type="subTitle" idx="2"/>
          </p:nvPr>
        </p:nvSpPr>
        <p:spPr>
          <a:xfrm>
            <a:off x="361975" y="2227250"/>
            <a:ext cx="2321700" cy="21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1</a:t>
            </a:r>
            <a:endParaRPr/>
          </a:p>
        </p:txBody>
      </p:sp>
      <p:sp>
        <p:nvSpPr>
          <p:cNvPr id="512" name="Google Shape;512;p60"/>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513" name="Google Shape;513;p60"/>
          <p:cNvSpPr txBox="1">
            <a:spLocks noGrp="1"/>
          </p:cNvSpPr>
          <p:nvPr>
            <p:ph type="title"/>
          </p:nvPr>
        </p:nvSpPr>
        <p:spPr>
          <a:xfrm>
            <a:off x="361975" y="962092"/>
            <a:ext cx="5718600" cy="49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Content </a:t>
            </a:r>
            <a:r>
              <a:rPr lang="en" i="1"/>
              <a:t>overview</a:t>
            </a:r>
            <a:endParaRPr i="1"/>
          </a:p>
        </p:txBody>
      </p:sp>
      <p:sp>
        <p:nvSpPr>
          <p:cNvPr id="514" name="Google Shape;514;p60"/>
          <p:cNvSpPr txBox="1">
            <a:spLocks noGrp="1"/>
          </p:cNvSpPr>
          <p:nvPr>
            <p:ph type="subTitle" idx="4"/>
          </p:nvPr>
        </p:nvSpPr>
        <p:spPr>
          <a:xfrm>
            <a:off x="3411825" y="2516650"/>
            <a:ext cx="2321700" cy="18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Dataset Construction &amp; Preprocessing</a:t>
            </a:r>
            <a:endParaRPr/>
          </a:p>
          <a:p>
            <a:pPr marL="0" lvl="0" indent="0" algn="l" rtl="0">
              <a:spcBef>
                <a:spcPts val="0"/>
              </a:spcBef>
              <a:spcAft>
                <a:spcPts val="0"/>
              </a:spcAft>
              <a:buNone/>
            </a:pPr>
            <a:endParaRPr/>
          </a:p>
        </p:txBody>
      </p:sp>
      <p:sp>
        <p:nvSpPr>
          <p:cNvPr id="515" name="Google Shape;515;p60"/>
          <p:cNvSpPr txBox="1">
            <a:spLocks noGrp="1"/>
          </p:cNvSpPr>
          <p:nvPr>
            <p:ph type="subTitle" idx="5"/>
          </p:nvPr>
        </p:nvSpPr>
        <p:spPr>
          <a:xfrm>
            <a:off x="3410600" y="2227250"/>
            <a:ext cx="2321700" cy="21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2</a:t>
            </a:r>
            <a:endParaRPr/>
          </a:p>
        </p:txBody>
      </p:sp>
      <p:sp>
        <p:nvSpPr>
          <p:cNvPr id="516" name="Google Shape;516;p60"/>
          <p:cNvSpPr txBox="1">
            <a:spLocks noGrp="1"/>
          </p:cNvSpPr>
          <p:nvPr>
            <p:ph type="subTitle" idx="6"/>
          </p:nvPr>
        </p:nvSpPr>
        <p:spPr>
          <a:xfrm>
            <a:off x="6460475" y="2516650"/>
            <a:ext cx="2321700" cy="18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Propensity Score Estimation</a:t>
            </a:r>
            <a:endParaRPr/>
          </a:p>
          <a:p>
            <a:pPr marL="0" lvl="0" indent="0" algn="l" rtl="0">
              <a:spcBef>
                <a:spcPts val="0"/>
              </a:spcBef>
              <a:spcAft>
                <a:spcPts val="0"/>
              </a:spcAft>
              <a:buNone/>
            </a:pPr>
            <a:endParaRPr/>
          </a:p>
        </p:txBody>
      </p:sp>
      <p:sp>
        <p:nvSpPr>
          <p:cNvPr id="517" name="Google Shape;517;p60"/>
          <p:cNvSpPr txBox="1">
            <a:spLocks noGrp="1"/>
          </p:cNvSpPr>
          <p:nvPr>
            <p:ph type="subTitle" idx="7"/>
          </p:nvPr>
        </p:nvSpPr>
        <p:spPr>
          <a:xfrm>
            <a:off x="6459250" y="2227250"/>
            <a:ext cx="2321700" cy="21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3</a:t>
            </a:r>
            <a:endParaRPr/>
          </a:p>
        </p:txBody>
      </p:sp>
      <p:sp>
        <p:nvSpPr>
          <p:cNvPr id="518" name="Google Shape;518;p60"/>
          <p:cNvSpPr txBox="1">
            <a:spLocks noGrp="1"/>
          </p:cNvSpPr>
          <p:nvPr>
            <p:ph type="subTitle" idx="8"/>
          </p:nvPr>
        </p:nvSpPr>
        <p:spPr>
          <a:xfrm>
            <a:off x="363200" y="3864775"/>
            <a:ext cx="2321700" cy="18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Survival Modeling Framework</a:t>
            </a:r>
            <a:endParaRPr/>
          </a:p>
          <a:p>
            <a:pPr marL="0" lvl="0" indent="0" algn="l" rtl="0">
              <a:spcBef>
                <a:spcPts val="0"/>
              </a:spcBef>
              <a:spcAft>
                <a:spcPts val="0"/>
              </a:spcAft>
              <a:buNone/>
            </a:pPr>
            <a:endParaRPr/>
          </a:p>
        </p:txBody>
      </p:sp>
      <p:sp>
        <p:nvSpPr>
          <p:cNvPr id="519" name="Google Shape;519;p60"/>
          <p:cNvSpPr txBox="1">
            <a:spLocks noGrp="1"/>
          </p:cNvSpPr>
          <p:nvPr>
            <p:ph type="subTitle" idx="9"/>
          </p:nvPr>
        </p:nvSpPr>
        <p:spPr>
          <a:xfrm>
            <a:off x="361975" y="3575375"/>
            <a:ext cx="2321700" cy="21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4</a:t>
            </a:r>
            <a:endParaRPr/>
          </a:p>
        </p:txBody>
      </p:sp>
      <p:sp>
        <p:nvSpPr>
          <p:cNvPr id="520" name="Google Shape;520;p60"/>
          <p:cNvSpPr txBox="1">
            <a:spLocks noGrp="1"/>
          </p:cNvSpPr>
          <p:nvPr>
            <p:ph type="subTitle" idx="13"/>
          </p:nvPr>
        </p:nvSpPr>
        <p:spPr>
          <a:xfrm>
            <a:off x="3411825" y="3864775"/>
            <a:ext cx="2321700" cy="18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Person-Period (Discrete-Time) Modelinge</a:t>
            </a:r>
            <a:endParaRPr/>
          </a:p>
          <a:p>
            <a:pPr marL="0" lvl="0" indent="0" algn="l" rtl="0">
              <a:spcBef>
                <a:spcPts val="0"/>
              </a:spcBef>
              <a:spcAft>
                <a:spcPts val="0"/>
              </a:spcAft>
              <a:buNone/>
            </a:pPr>
            <a:endParaRPr/>
          </a:p>
        </p:txBody>
      </p:sp>
      <p:sp>
        <p:nvSpPr>
          <p:cNvPr id="521" name="Google Shape;521;p60"/>
          <p:cNvSpPr txBox="1">
            <a:spLocks noGrp="1"/>
          </p:cNvSpPr>
          <p:nvPr>
            <p:ph type="subTitle" idx="14"/>
          </p:nvPr>
        </p:nvSpPr>
        <p:spPr>
          <a:xfrm>
            <a:off x="3410600" y="3575375"/>
            <a:ext cx="2321700" cy="21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5</a:t>
            </a:r>
            <a:endParaRPr/>
          </a:p>
        </p:txBody>
      </p:sp>
      <p:sp>
        <p:nvSpPr>
          <p:cNvPr id="522" name="Google Shape;522;p60"/>
          <p:cNvSpPr txBox="1">
            <a:spLocks noGrp="1"/>
          </p:cNvSpPr>
          <p:nvPr>
            <p:ph type="subTitle" idx="15"/>
          </p:nvPr>
        </p:nvSpPr>
        <p:spPr>
          <a:xfrm>
            <a:off x="6460475" y="3864775"/>
            <a:ext cx="2683500" cy="498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Causal Forest for Individualized Treatment Effects</a:t>
            </a:r>
            <a:endParaRPr/>
          </a:p>
          <a:p>
            <a:pPr marL="0" lvl="0" indent="0" algn="l" rtl="0">
              <a:spcBef>
                <a:spcPts val="0"/>
              </a:spcBef>
              <a:spcAft>
                <a:spcPts val="0"/>
              </a:spcAft>
              <a:buNone/>
            </a:pPr>
            <a:endParaRPr/>
          </a:p>
        </p:txBody>
      </p:sp>
      <p:sp>
        <p:nvSpPr>
          <p:cNvPr id="523" name="Google Shape;523;p60"/>
          <p:cNvSpPr txBox="1">
            <a:spLocks noGrp="1"/>
          </p:cNvSpPr>
          <p:nvPr>
            <p:ph type="subTitle" idx="16"/>
          </p:nvPr>
        </p:nvSpPr>
        <p:spPr>
          <a:xfrm>
            <a:off x="6459250" y="3575375"/>
            <a:ext cx="2321700" cy="21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6</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12"/>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60</a:t>
            </a:fld>
            <a:endParaRPr/>
          </a:p>
        </p:txBody>
      </p:sp>
      <p:sp>
        <p:nvSpPr>
          <p:cNvPr id="896" name="Google Shape;896;p112"/>
          <p:cNvSpPr txBox="1">
            <a:spLocks noGrp="1"/>
          </p:cNvSpPr>
          <p:nvPr>
            <p:ph type="title"/>
          </p:nvPr>
        </p:nvSpPr>
        <p:spPr>
          <a:xfrm>
            <a:off x="1128900" y="217725"/>
            <a:ext cx="6886200" cy="12903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r>
              <a:rPr lang="en" b="1"/>
              <a:t>Subgroup CATE By ECOG:</a:t>
            </a:r>
            <a:r>
              <a:rPr lang="en"/>
              <a:t> </a:t>
            </a:r>
            <a:endParaRPr/>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pic>
        <p:nvPicPr>
          <p:cNvPr id="897" name="Google Shape;897;p112" title="CATE_subgroup_ecog_ps.png"/>
          <p:cNvPicPr preferRelativeResize="0"/>
          <p:nvPr/>
        </p:nvPicPr>
        <p:blipFill>
          <a:blip r:embed="rId3">
            <a:alphaModFix/>
          </a:blip>
          <a:stretch>
            <a:fillRect/>
          </a:stretch>
        </p:blipFill>
        <p:spPr>
          <a:xfrm>
            <a:off x="1238250" y="741350"/>
            <a:ext cx="6667500" cy="3810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13"/>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61</a:t>
            </a:fld>
            <a:endParaRPr/>
          </a:p>
        </p:txBody>
      </p:sp>
      <p:sp>
        <p:nvSpPr>
          <p:cNvPr id="903" name="Google Shape;903;p113"/>
          <p:cNvSpPr txBox="1">
            <a:spLocks noGrp="1"/>
          </p:cNvSpPr>
          <p:nvPr>
            <p:ph type="title"/>
          </p:nvPr>
        </p:nvSpPr>
        <p:spPr>
          <a:xfrm>
            <a:off x="1128900" y="217725"/>
            <a:ext cx="6886200" cy="12903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r>
              <a:rPr lang="en" b="1"/>
              <a:t>Subgroup CATE By smoking status:</a:t>
            </a:r>
            <a:r>
              <a:rPr lang="en"/>
              <a:t> </a:t>
            </a:r>
            <a:endParaRPr/>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pic>
        <p:nvPicPr>
          <p:cNvPr id="904" name="Google Shape;904;p113" title="CATE_subgroup_ecog_ps.png"/>
          <p:cNvPicPr preferRelativeResize="0"/>
          <p:nvPr/>
        </p:nvPicPr>
        <p:blipFill>
          <a:blip r:embed="rId3">
            <a:alphaModFix/>
          </a:blip>
          <a:stretch>
            <a:fillRect/>
          </a:stretch>
        </p:blipFill>
        <p:spPr>
          <a:xfrm>
            <a:off x="1238250" y="741350"/>
            <a:ext cx="6667500" cy="3810000"/>
          </a:xfrm>
          <a:prstGeom prst="rect">
            <a:avLst/>
          </a:prstGeom>
          <a:noFill/>
          <a:ln>
            <a:noFill/>
          </a:ln>
        </p:spPr>
      </p:pic>
      <p:pic>
        <p:nvPicPr>
          <p:cNvPr id="905" name="Google Shape;905;p113" title="CATE_subgroup_smoking_status_clean.png"/>
          <p:cNvPicPr preferRelativeResize="0"/>
          <p:nvPr/>
        </p:nvPicPr>
        <p:blipFill>
          <a:blip r:embed="rId4">
            <a:alphaModFix/>
          </a:blip>
          <a:stretch>
            <a:fillRect/>
          </a:stretch>
        </p:blipFill>
        <p:spPr>
          <a:xfrm>
            <a:off x="1238250" y="666750"/>
            <a:ext cx="6667500" cy="3810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14"/>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62</a:t>
            </a:fld>
            <a:endParaRPr/>
          </a:p>
        </p:txBody>
      </p:sp>
      <p:sp>
        <p:nvSpPr>
          <p:cNvPr id="911" name="Google Shape;911;p114"/>
          <p:cNvSpPr txBox="1">
            <a:spLocks noGrp="1"/>
          </p:cNvSpPr>
          <p:nvPr>
            <p:ph type="title"/>
          </p:nvPr>
        </p:nvSpPr>
        <p:spPr>
          <a:xfrm>
            <a:off x="1128900" y="217725"/>
            <a:ext cx="6886200" cy="12903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r>
              <a:rPr lang="en" b="1"/>
              <a:t>Subgroup CATE By HPV status:</a:t>
            </a:r>
            <a:r>
              <a:rPr lang="en"/>
              <a:t> </a:t>
            </a:r>
            <a:endParaRPr/>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pic>
        <p:nvPicPr>
          <p:cNvPr id="912" name="Google Shape;912;p114" title="CATE_subgroup_hpv_clean.png"/>
          <p:cNvPicPr preferRelativeResize="0"/>
          <p:nvPr/>
        </p:nvPicPr>
        <p:blipFill>
          <a:blip r:embed="rId3">
            <a:alphaModFix/>
          </a:blip>
          <a:stretch>
            <a:fillRect/>
          </a:stretch>
        </p:blipFill>
        <p:spPr>
          <a:xfrm>
            <a:off x="1009775" y="1066100"/>
            <a:ext cx="7693075" cy="3713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15"/>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918" name="Google Shape;918;p115"/>
          <p:cNvSpPr txBox="1">
            <a:spLocks noGrp="1"/>
          </p:cNvSpPr>
          <p:nvPr>
            <p:ph type="title"/>
          </p:nvPr>
        </p:nvSpPr>
        <p:spPr>
          <a:xfrm>
            <a:off x="1128900" y="217725"/>
            <a:ext cx="6886200" cy="12903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r>
              <a:rPr lang="en" b="1"/>
              <a:t>Subgroup CATE By primary tumor site:</a:t>
            </a:r>
            <a:r>
              <a:rPr lang="en"/>
              <a:t> </a:t>
            </a:r>
            <a:endParaRPr/>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pic>
        <p:nvPicPr>
          <p:cNvPr id="919" name="Google Shape;919;p115" title="CATE_subgroup_primary_site_group.png"/>
          <p:cNvPicPr preferRelativeResize="0"/>
          <p:nvPr/>
        </p:nvPicPr>
        <p:blipFill>
          <a:blip r:embed="rId3">
            <a:alphaModFix/>
          </a:blip>
          <a:stretch>
            <a:fillRect/>
          </a:stretch>
        </p:blipFill>
        <p:spPr>
          <a:xfrm>
            <a:off x="1191300" y="853750"/>
            <a:ext cx="6667500" cy="3810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16"/>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64</a:t>
            </a:fld>
            <a:endParaRPr/>
          </a:p>
        </p:txBody>
      </p:sp>
      <p:sp>
        <p:nvSpPr>
          <p:cNvPr id="925" name="Google Shape;925;p116"/>
          <p:cNvSpPr txBox="1">
            <a:spLocks noGrp="1"/>
          </p:cNvSpPr>
          <p:nvPr>
            <p:ph type="title"/>
          </p:nvPr>
        </p:nvSpPr>
        <p:spPr>
          <a:xfrm>
            <a:off x="1128900" y="217725"/>
            <a:ext cx="6886200" cy="12903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r>
              <a:rPr lang="en" b="1"/>
              <a:t>Compare curves: Causal Forest CATE and Pooled Logistic HR(t):</a:t>
            </a:r>
            <a:r>
              <a:rPr lang="en"/>
              <a:t> </a:t>
            </a:r>
            <a:endParaRPr/>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pic>
        <p:nvPicPr>
          <p:cNvPr id="926" name="Google Shape;926;p116" title="compare_pooled_vs_forest.png"/>
          <p:cNvPicPr preferRelativeResize="0"/>
          <p:nvPr/>
        </p:nvPicPr>
        <p:blipFill>
          <a:blip r:embed="rId3">
            <a:alphaModFix/>
          </a:blip>
          <a:stretch>
            <a:fillRect/>
          </a:stretch>
        </p:blipFill>
        <p:spPr>
          <a:xfrm>
            <a:off x="715050" y="1066100"/>
            <a:ext cx="7620000" cy="3810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17"/>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65</a:t>
            </a:fld>
            <a:endParaRPr/>
          </a:p>
        </p:txBody>
      </p:sp>
      <p:sp>
        <p:nvSpPr>
          <p:cNvPr id="932" name="Google Shape;932;p117"/>
          <p:cNvSpPr txBox="1">
            <a:spLocks noGrp="1"/>
          </p:cNvSpPr>
          <p:nvPr>
            <p:ph type="title"/>
          </p:nvPr>
        </p:nvSpPr>
        <p:spPr>
          <a:xfrm>
            <a:off x="1500600" y="2237988"/>
            <a:ext cx="6236700" cy="201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“Correlation does imply causation”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118"/>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66</a:t>
            </a:fld>
            <a:endParaRPr/>
          </a:p>
        </p:txBody>
      </p:sp>
      <p:sp>
        <p:nvSpPr>
          <p:cNvPr id="938" name="Google Shape;938;p118"/>
          <p:cNvSpPr txBox="1">
            <a:spLocks noGrp="1"/>
          </p:cNvSpPr>
          <p:nvPr>
            <p:ph type="title"/>
          </p:nvPr>
        </p:nvSpPr>
        <p:spPr>
          <a:xfrm>
            <a:off x="361975" y="2262625"/>
            <a:ext cx="7866000" cy="25176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r>
              <a:rPr lang="en" b="1"/>
              <a:t>Future Directions</a:t>
            </a:r>
            <a:endParaRPr b="1"/>
          </a:p>
          <a:p>
            <a:pPr marL="0" lvl="0" indent="0" algn="l" rtl="0">
              <a:lnSpc>
                <a:spcPct val="115000"/>
              </a:lnSpc>
              <a:spcBef>
                <a:spcPts val="1200"/>
              </a:spcBef>
              <a:spcAft>
                <a:spcPts val="0"/>
              </a:spcAft>
              <a:buNone/>
            </a:pPr>
            <a:endParaRPr sz="19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900" b="1">
                <a:solidFill>
                  <a:srgbClr val="000000"/>
                </a:solidFill>
                <a:latin typeface="Arial"/>
                <a:ea typeface="Arial"/>
                <a:cs typeface="Arial"/>
                <a:sym typeface="Arial"/>
              </a:rPr>
              <a:t>Multimodal Patient-Level Digital Twin for HNSCC</a:t>
            </a:r>
            <a:endParaRPr sz="19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endParaRPr sz="19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900" b="1">
                <a:solidFill>
                  <a:srgbClr val="000000"/>
                </a:solidFill>
                <a:latin typeface="Arial"/>
                <a:ea typeface="Arial"/>
                <a:cs typeface="Arial"/>
                <a:sym typeface="Arial"/>
              </a:rPr>
              <a:t>Using causal ML + survival models + radiomics:</a:t>
            </a:r>
            <a:endParaRPr sz="19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endParaRPr sz="19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900" b="1">
                <a:solidFill>
                  <a:srgbClr val="000000"/>
                </a:solidFill>
                <a:latin typeface="Arial"/>
                <a:ea typeface="Arial"/>
                <a:cs typeface="Arial"/>
                <a:sym typeface="Arial"/>
              </a:rPr>
              <a:t>simulate outcomes under RT alone vs CRT</a:t>
            </a:r>
            <a:endParaRPr sz="19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endParaRPr sz="19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900" b="1">
                <a:solidFill>
                  <a:srgbClr val="000000"/>
                </a:solidFill>
                <a:latin typeface="Arial"/>
                <a:ea typeface="Arial"/>
                <a:cs typeface="Arial"/>
                <a:sym typeface="Arial"/>
              </a:rPr>
              <a:t>estimate recurrence risks</a:t>
            </a:r>
            <a:endParaRPr sz="19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endParaRPr sz="13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endParaRPr sz="1300" b="1">
              <a:solidFill>
                <a:srgbClr val="000000"/>
              </a:solidFill>
              <a:latin typeface="Arial"/>
              <a:ea typeface="Arial"/>
              <a:cs typeface="Arial"/>
              <a:sym typeface="Arial"/>
            </a:endParaRPr>
          </a:p>
          <a:p>
            <a:pPr marL="0" marR="203200" lvl="0" indent="0" algn="l" rtl="0">
              <a:spcBef>
                <a:spcPts val="1200"/>
              </a:spcBef>
              <a:spcAft>
                <a:spcPts val="0"/>
              </a:spcAft>
              <a:buNone/>
            </a:pPr>
            <a:endParaRPr sz="2600" b="1"/>
          </a:p>
          <a:p>
            <a:pPr marL="0" marR="203200" lvl="0" indent="0" algn="l" rtl="0">
              <a:spcBef>
                <a:spcPts val="0"/>
              </a:spcBef>
              <a:spcAft>
                <a:spcPts val="0"/>
              </a:spcAft>
              <a:buNone/>
            </a:pPr>
            <a:endParaRPr sz="2600"/>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119"/>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67</a:t>
            </a:fld>
            <a:endParaRPr/>
          </a:p>
        </p:txBody>
      </p:sp>
      <p:sp>
        <p:nvSpPr>
          <p:cNvPr id="944" name="Google Shape;944;p119"/>
          <p:cNvSpPr txBox="1">
            <a:spLocks noGrp="1"/>
          </p:cNvSpPr>
          <p:nvPr>
            <p:ph type="title"/>
          </p:nvPr>
        </p:nvSpPr>
        <p:spPr>
          <a:xfrm>
            <a:off x="361975" y="2262625"/>
            <a:ext cx="7866000" cy="2517600"/>
          </a:xfrm>
          <a:prstGeom prst="rect">
            <a:avLst/>
          </a:prstGeom>
        </p:spPr>
        <p:txBody>
          <a:bodyPr spcFirstLastPara="1" wrap="square" lIns="0" tIns="0" rIns="0" bIns="0" anchor="ctr" anchorCtr="0">
            <a:noAutofit/>
          </a:bodyPr>
          <a:lstStyle/>
          <a:p>
            <a:pPr marL="0" marR="203200" lvl="0" indent="0" algn="ctr" rtl="0">
              <a:spcBef>
                <a:spcPts val="0"/>
              </a:spcBef>
              <a:spcAft>
                <a:spcPts val="0"/>
              </a:spcAft>
              <a:buNone/>
            </a:pPr>
            <a:r>
              <a:rPr lang="en" b="1"/>
              <a:t>Deployment</a:t>
            </a:r>
            <a:endParaRPr b="1"/>
          </a:p>
          <a:p>
            <a:pPr marL="0" lvl="0" indent="0" algn="l" rtl="0">
              <a:lnSpc>
                <a:spcPct val="115000"/>
              </a:lnSpc>
              <a:spcBef>
                <a:spcPts val="1200"/>
              </a:spcBef>
              <a:spcAft>
                <a:spcPts val="0"/>
              </a:spcAft>
              <a:buNone/>
            </a:pPr>
            <a:endParaRPr sz="19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900" b="1">
                <a:solidFill>
                  <a:srgbClr val="000000"/>
                </a:solidFill>
                <a:latin typeface="Arial"/>
                <a:ea typeface="Arial"/>
                <a:cs typeface="Arial"/>
                <a:sym typeface="Arial"/>
              </a:rPr>
              <a:t>Multimodal Patient-Level Digital Twin for HNSCC</a:t>
            </a:r>
            <a:endParaRPr sz="19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endParaRPr sz="19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900" b="1">
                <a:solidFill>
                  <a:srgbClr val="000000"/>
                </a:solidFill>
                <a:latin typeface="Arial"/>
                <a:ea typeface="Arial"/>
                <a:cs typeface="Arial"/>
                <a:sym typeface="Arial"/>
              </a:rPr>
              <a:t>Using causal ML + survival models + radiomics:</a:t>
            </a:r>
            <a:endParaRPr sz="19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endParaRPr sz="19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900" b="1">
                <a:solidFill>
                  <a:srgbClr val="000000"/>
                </a:solidFill>
                <a:latin typeface="Arial"/>
                <a:ea typeface="Arial"/>
                <a:cs typeface="Arial"/>
                <a:sym typeface="Arial"/>
              </a:rPr>
              <a:t>simulate outcomes under RT alone vs CRT</a:t>
            </a:r>
            <a:endParaRPr sz="19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endParaRPr sz="19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900" b="1">
                <a:solidFill>
                  <a:srgbClr val="000000"/>
                </a:solidFill>
                <a:latin typeface="Arial"/>
                <a:ea typeface="Arial"/>
                <a:cs typeface="Arial"/>
                <a:sym typeface="Arial"/>
              </a:rPr>
              <a:t>estimate recurrence risks</a:t>
            </a:r>
            <a:endParaRPr sz="19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endParaRPr sz="13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endParaRPr sz="1300" b="1">
              <a:solidFill>
                <a:srgbClr val="000000"/>
              </a:solidFill>
              <a:latin typeface="Arial"/>
              <a:ea typeface="Arial"/>
              <a:cs typeface="Arial"/>
              <a:sym typeface="Arial"/>
            </a:endParaRPr>
          </a:p>
          <a:p>
            <a:pPr marL="0" marR="203200" lvl="0" indent="0" algn="l" rtl="0">
              <a:spcBef>
                <a:spcPts val="1200"/>
              </a:spcBef>
              <a:spcAft>
                <a:spcPts val="0"/>
              </a:spcAft>
              <a:buNone/>
            </a:pPr>
            <a:endParaRPr sz="2600" b="1"/>
          </a:p>
          <a:p>
            <a:pPr marL="0" marR="203200" lvl="0" indent="0" algn="l" rtl="0">
              <a:spcBef>
                <a:spcPts val="0"/>
              </a:spcBef>
              <a:spcAft>
                <a:spcPts val="0"/>
              </a:spcAft>
              <a:buNone/>
            </a:pPr>
            <a:endParaRPr sz="2600"/>
          </a:p>
          <a:p>
            <a:pPr marL="0" marR="203200" lvl="0" indent="0" algn="l" rtl="0">
              <a:spcBef>
                <a:spcPts val="0"/>
              </a:spcBef>
              <a:spcAft>
                <a:spcPts val="0"/>
              </a:spcAft>
              <a:buNone/>
            </a:pPr>
            <a:endParaRPr/>
          </a:p>
          <a:p>
            <a:pPr marL="457200" marR="203200" lvl="0" indent="0" algn="l"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20"/>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68</a:t>
            </a:fld>
            <a:endParaRPr/>
          </a:p>
        </p:txBody>
      </p:sp>
      <p:sp>
        <p:nvSpPr>
          <p:cNvPr id="950" name="Google Shape;950;p120"/>
          <p:cNvSpPr txBox="1">
            <a:spLocks noGrp="1"/>
          </p:cNvSpPr>
          <p:nvPr>
            <p:ph type="title"/>
          </p:nvPr>
        </p:nvSpPr>
        <p:spPr>
          <a:xfrm>
            <a:off x="1453650" y="1325938"/>
            <a:ext cx="6236700" cy="201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100">
                <a:solidFill>
                  <a:srgbClr val="222222"/>
                </a:solidFill>
                <a:highlight>
                  <a:srgbClr val="FFFFFF"/>
                </a:highlight>
                <a:latin typeface="Roboto"/>
                <a:ea typeface="Roboto"/>
                <a:cs typeface="Roboto"/>
                <a:sym typeface="Roboto"/>
              </a:rPr>
              <a:t>Feuerriegel, S., Frauen, D., Melnychuk, V. </a:t>
            </a:r>
            <a:r>
              <a:rPr lang="en" sz="1100" i="1">
                <a:solidFill>
                  <a:srgbClr val="222222"/>
                </a:solidFill>
                <a:highlight>
                  <a:srgbClr val="FFFFFF"/>
                </a:highlight>
                <a:latin typeface="Roboto"/>
                <a:ea typeface="Roboto"/>
                <a:cs typeface="Roboto"/>
                <a:sym typeface="Roboto"/>
              </a:rPr>
              <a:t>et al.</a:t>
            </a:r>
            <a:r>
              <a:rPr lang="en" sz="1100">
                <a:solidFill>
                  <a:srgbClr val="222222"/>
                </a:solidFill>
                <a:highlight>
                  <a:srgbClr val="FFFFFF"/>
                </a:highlight>
                <a:latin typeface="Roboto"/>
                <a:ea typeface="Roboto"/>
                <a:cs typeface="Roboto"/>
                <a:sym typeface="Roboto"/>
              </a:rPr>
              <a:t> Causal machine learning for predicting treatment outcomes. </a:t>
            </a:r>
            <a:r>
              <a:rPr lang="en" sz="1100" i="1">
                <a:solidFill>
                  <a:srgbClr val="222222"/>
                </a:solidFill>
                <a:highlight>
                  <a:srgbClr val="FFFFFF"/>
                </a:highlight>
                <a:latin typeface="Roboto"/>
                <a:ea typeface="Roboto"/>
                <a:cs typeface="Roboto"/>
                <a:sym typeface="Roboto"/>
              </a:rPr>
              <a:t>Nat Med</a:t>
            </a:r>
            <a:r>
              <a:rPr lang="en" sz="1100">
                <a:solidFill>
                  <a:srgbClr val="222222"/>
                </a:solidFill>
                <a:highlight>
                  <a:srgbClr val="FFFFFF"/>
                </a:highlight>
                <a:latin typeface="Roboto"/>
                <a:ea typeface="Roboto"/>
                <a:cs typeface="Roboto"/>
                <a:sym typeface="Roboto"/>
              </a:rPr>
              <a:t> 30, 958–968 (2024). </a:t>
            </a:r>
            <a:r>
              <a:rPr lang="en" sz="1100" u="sng">
                <a:solidFill>
                  <a:schemeClr val="hlink"/>
                </a:solidFill>
                <a:highlight>
                  <a:srgbClr val="FFFFFF"/>
                </a:highlight>
                <a:latin typeface="Roboto"/>
                <a:ea typeface="Roboto"/>
                <a:cs typeface="Roboto"/>
                <a:sym typeface="Roboto"/>
                <a:hlinkClick r:id="rId3"/>
              </a:rPr>
              <a:t>https://doi.org/10.1038/s41591-024-02902</a:t>
            </a:r>
            <a:endParaRPr sz="1100">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endParaRPr sz="1100">
              <a:solidFill>
                <a:srgbClr val="222222"/>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000">
                <a:solidFill>
                  <a:srgbClr val="000000"/>
                </a:solidFill>
                <a:latin typeface="Arial"/>
                <a:ea typeface="Arial"/>
                <a:cs typeface="Arial"/>
                <a:sym typeface="Arial"/>
              </a:rPr>
              <a:t>Buchberger, A. M. S., Strzelczyk, E. A., Wollenberg, B., Combs, S. E., Pickhard, A., &amp; Pigorsch, S. U. (2021). </a:t>
            </a:r>
            <a:r>
              <a:rPr lang="en" sz="1000" i="1">
                <a:solidFill>
                  <a:srgbClr val="000000"/>
                </a:solidFill>
                <a:latin typeface="Arial"/>
                <a:ea typeface="Arial"/>
                <a:cs typeface="Arial"/>
                <a:sym typeface="Arial"/>
              </a:rPr>
              <a:t>Report on late toxicity in head-and-neck tumor patients with long-term survival after radiochemotherapy.</a:t>
            </a:r>
            <a:r>
              <a:rPr lang="en" sz="1000">
                <a:solidFill>
                  <a:srgbClr val="000000"/>
                </a:solidFill>
                <a:latin typeface="Arial"/>
                <a:ea typeface="Arial"/>
                <a:cs typeface="Arial"/>
                <a:sym typeface="Arial"/>
              </a:rPr>
              <a:t> </a:t>
            </a:r>
            <a:r>
              <a:rPr lang="en" sz="1000" i="1">
                <a:solidFill>
                  <a:srgbClr val="000000"/>
                </a:solidFill>
                <a:latin typeface="Arial"/>
                <a:ea typeface="Arial"/>
                <a:cs typeface="Arial"/>
                <a:sym typeface="Arial"/>
              </a:rPr>
              <a:t>Cancers, 13</a:t>
            </a:r>
            <a:r>
              <a:rPr lang="en" sz="1000">
                <a:solidFill>
                  <a:srgbClr val="000000"/>
                </a:solidFill>
                <a:latin typeface="Arial"/>
                <a:ea typeface="Arial"/>
                <a:cs typeface="Arial"/>
                <a:sym typeface="Arial"/>
              </a:rPr>
              <a:t>(17), 4292.</a:t>
            </a:r>
            <a:r>
              <a:rPr lang="en" sz="1000">
                <a:solidFill>
                  <a:srgbClr val="000000"/>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 </a:t>
            </a:r>
            <a:r>
              <a:rPr lang="en" sz="1000" u="sng">
                <a:solidFill>
                  <a:schemeClr val="folHlink"/>
                </a:solidFill>
                <a:latin typeface="Arial"/>
                <a:ea typeface="Arial"/>
                <a:cs typeface="Arial"/>
                <a:sym typeface="Arial"/>
                <a:hlinkClick r:id="rId4">
                  <a:extLst>
                    <a:ext uri="{A12FA001-AC4F-418D-AE19-62706E023703}">
                      <ahyp:hlinkClr xmlns:ahyp="http://schemas.microsoft.com/office/drawing/2018/hyperlinkcolor" val="tx"/>
                    </a:ext>
                  </a:extLst>
                </a:hlinkClick>
              </a:rPr>
              <a:t>https://doi.org/10.3390/cancers13174292</a:t>
            </a:r>
            <a:endParaRPr sz="1700">
              <a:solidFill>
                <a:srgbClr val="595959"/>
              </a:solidFill>
              <a:latin typeface="Arial"/>
              <a:ea typeface="Arial"/>
              <a:cs typeface="Arial"/>
              <a:sym typeface="Arial"/>
            </a:endParaRPr>
          </a:p>
          <a:p>
            <a:pPr marL="0" lvl="0" indent="0" algn="l" rtl="0">
              <a:lnSpc>
                <a:spcPct val="115000"/>
              </a:lnSpc>
              <a:spcBef>
                <a:spcPts val="1200"/>
              </a:spcBef>
              <a:spcAft>
                <a:spcPts val="0"/>
              </a:spcAft>
              <a:buNone/>
            </a:pPr>
            <a:r>
              <a:rPr lang="en" sz="1000">
                <a:solidFill>
                  <a:srgbClr val="000000"/>
                </a:solidFill>
                <a:latin typeface="Arial"/>
                <a:ea typeface="Arial"/>
                <a:cs typeface="Arial"/>
                <a:sym typeface="Arial"/>
              </a:rPr>
              <a:t>Adrian, G., Rudolfson Falklind, N., McDowell, L., &amp; Gebre-Medhin, M. (2025). </a:t>
            </a:r>
            <a:r>
              <a:rPr lang="en" sz="1000" i="1">
                <a:solidFill>
                  <a:srgbClr val="000000"/>
                </a:solidFill>
                <a:latin typeface="Arial"/>
                <a:ea typeface="Arial"/>
                <a:cs typeface="Arial"/>
                <a:sym typeface="Arial"/>
              </a:rPr>
              <a:t>Chemoradiation therapy versus radiation therapy alone in T1–2 oropharyngeal cancer with low-volume neck disease: A population-based cohort study using the Swedish Head and Neck Cancer Register.</a:t>
            </a:r>
            <a:r>
              <a:rPr lang="en" sz="1000">
                <a:solidFill>
                  <a:srgbClr val="000000"/>
                </a:solidFill>
                <a:latin typeface="Arial"/>
                <a:ea typeface="Arial"/>
                <a:cs typeface="Arial"/>
                <a:sym typeface="Arial"/>
              </a:rPr>
              <a:t> </a:t>
            </a:r>
            <a:r>
              <a:rPr lang="en" sz="1000" i="1">
                <a:solidFill>
                  <a:srgbClr val="000000"/>
                </a:solidFill>
                <a:latin typeface="Arial"/>
                <a:ea typeface="Arial"/>
                <a:cs typeface="Arial"/>
                <a:sym typeface="Arial"/>
              </a:rPr>
              <a:t>International Journal of Radiation Oncology, Biology, Physics.</a:t>
            </a:r>
            <a:r>
              <a:rPr lang="en" sz="1000">
                <a:solidFill>
                  <a:srgbClr val="000000"/>
                </a:solidFill>
                <a:latin typeface="Arial"/>
                <a:ea typeface="Arial"/>
                <a:cs typeface="Arial"/>
                <a:sym typeface="Arial"/>
              </a:rPr>
              <a:t> Advance online publication.</a:t>
            </a:r>
            <a:r>
              <a:rPr lang="en" sz="1000">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 </a:t>
            </a:r>
            <a:r>
              <a:rPr lang="en" sz="1000" u="sng">
                <a:solidFill>
                  <a:schemeClr val="folHlink"/>
                </a:solidFill>
                <a:latin typeface="Arial"/>
                <a:ea typeface="Arial"/>
                <a:cs typeface="Arial"/>
                <a:sym typeface="Arial"/>
                <a:hlinkClick r:id="rId5">
                  <a:extLst>
                    <a:ext uri="{A12FA001-AC4F-418D-AE19-62706E023703}">
                      <ahyp:hlinkClr xmlns:ahyp="http://schemas.microsoft.com/office/drawing/2018/hyperlinkcolor" val="tx"/>
                    </a:ext>
                  </a:extLst>
                </a:hlinkClick>
              </a:rPr>
              <a:t>https://doi.org/10.1016/j.ijrobp.2025.08.040</a:t>
            </a:r>
            <a:endParaRPr sz="1700">
              <a:solidFill>
                <a:srgbClr val="595959"/>
              </a:solidFill>
              <a:latin typeface="Arial"/>
              <a:ea typeface="Arial"/>
              <a:cs typeface="Arial"/>
              <a:sym typeface="Arial"/>
            </a:endParaRPr>
          </a:p>
          <a:p>
            <a:pPr marL="0" lvl="0" indent="0" algn="l" rtl="0">
              <a:lnSpc>
                <a:spcPct val="115000"/>
              </a:lnSpc>
              <a:spcBef>
                <a:spcPts val="1200"/>
              </a:spcBef>
              <a:spcAft>
                <a:spcPts val="0"/>
              </a:spcAft>
              <a:buNone/>
            </a:pPr>
            <a:r>
              <a:rPr lang="en" sz="1100">
                <a:solidFill>
                  <a:srgbClr val="212121"/>
                </a:solidFill>
                <a:highlight>
                  <a:srgbClr val="FFFFFF"/>
                </a:highlight>
                <a:latin typeface="Roboto"/>
                <a:ea typeface="Roboto"/>
                <a:cs typeface="Roboto"/>
                <a:sym typeface="Roboto"/>
              </a:rPr>
              <a:t>Zech JR, Badgeley MA, Liu M, Costa AB, Titano JJ, Oermann EK. Variable generalization performance of a deep learning model to detect pneumonia in chest radiographs: A cross-sectional study. PLoS Med. 2018 Nov 6;15(11):e1002683. doi: 10.1371/journal.pmed.1002683. PMID: 30399157; PMCID: PMC6219764.</a:t>
            </a:r>
            <a:endParaRPr sz="1100">
              <a:solidFill>
                <a:srgbClr val="212121"/>
              </a:solidFill>
              <a:highlight>
                <a:srgbClr val="FFFFFF"/>
              </a:highlight>
              <a:latin typeface="Roboto"/>
              <a:ea typeface="Roboto"/>
              <a:cs typeface="Roboto"/>
              <a:sym typeface="Roboto"/>
            </a:endParaRPr>
          </a:p>
          <a:p>
            <a:pPr marL="0" lvl="0" indent="0" algn="l" rtl="0">
              <a:spcBef>
                <a:spcPts val="1200"/>
              </a:spcBef>
              <a:spcAft>
                <a:spcPts val="0"/>
              </a:spcAft>
              <a:buNone/>
            </a:pPr>
            <a:endParaRPr sz="1200">
              <a:solidFill>
                <a:srgbClr val="222222"/>
              </a:solidFill>
              <a:highlight>
                <a:srgbClr val="FFFFFF"/>
              </a:highlight>
              <a:latin typeface="Roboto"/>
              <a:ea typeface="Roboto"/>
              <a:cs typeface="Roboto"/>
              <a:sym typeface="Roboto"/>
            </a:endParaRPr>
          </a:p>
        </p:txBody>
      </p:sp>
      <p:sp>
        <p:nvSpPr>
          <p:cNvPr id="951" name="Google Shape;951;p120"/>
          <p:cNvSpPr txBox="1"/>
          <p:nvPr/>
        </p:nvSpPr>
        <p:spPr>
          <a:xfrm>
            <a:off x="3646375" y="747975"/>
            <a:ext cx="5535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lt1"/>
                </a:solidFill>
                <a:latin typeface="DM Sans"/>
                <a:ea typeface="DM Sans"/>
                <a:cs typeface="DM Sans"/>
                <a:sym typeface="DM Sans"/>
              </a:rPr>
              <a:t>References </a:t>
            </a:r>
            <a:endParaRPr sz="2400">
              <a:solidFill>
                <a:schemeClr val="lt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121"/>
          <p:cNvSpPr txBox="1">
            <a:spLocks noGrp="1"/>
          </p:cNvSpPr>
          <p:nvPr>
            <p:ph type="title"/>
          </p:nvPr>
        </p:nvSpPr>
        <p:spPr>
          <a:xfrm>
            <a:off x="451472" y="2024100"/>
            <a:ext cx="4163100" cy="13725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a:t>Thank you</a:t>
            </a:r>
            <a:endParaRPr/>
          </a:p>
        </p:txBody>
      </p:sp>
      <p:sp>
        <p:nvSpPr>
          <p:cNvPr id="957" name="Google Shape;957;p121"/>
          <p:cNvSpPr txBox="1">
            <a:spLocks noGrp="1"/>
          </p:cNvSpPr>
          <p:nvPr>
            <p:ph type="subTitle" idx="1"/>
          </p:nvPr>
        </p:nvSpPr>
        <p:spPr>
          <a:xfrm>
            <a:off x="451475" y="3776250"/>
            <a:ext cx="3370500" cy="75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Danke!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1"/>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529" name="Google Shape;529;p61"/>
          <p:cNvSpPr txBox="1">
            <a:spLocks noGrp="1"/>
          </p:cNvSpPr>
          <p:nvPr>
            <p:ph type="subTitle" idx="1"/>
          </p:nvPr>
        </p:nvSpPr>
        <p:spPr>
          <a:xfrm>
            <a:off x="361975" y="795691"/>
            <a:ext cx="2218500" cy="52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30" name="Google Shape;530;p61"/>
          <p:cNvSpPr txBox="1">
            <a:spLocks noGrp="1"/>
          </p:cNvSpPr>
          <p:nvPr>
            <p:ph type="subTitle" idx="2"/>
          </p:nvPr>
        </p:nvSpPr>
        <p:spPr>
          <a:xfrm>
            <a:off x="3154650" y="1051772"/>
            <a:ext cx="4163100" cy="861900"/>
          </a:xfrm>
          <a:prstGeom prst="rect">
            <a:avLst/>
          </a:prstGeom>
        </p:spPr>
        <p:txBody>
          <a:bodyPr spcFirstLastPara="1" wrap="square" lIns="0" tIns="0" rIns="0" bIns="0" anchor="b" anchorCtr="0">
            <a:spAutoFit/>
          </a:bodyPr>
          <a:lstStyle/>
          <a:p>
            <a:pPr marL="0" lvl="0" indent="0" algn="l" rtl="0">
              <a:spcBef>
                <a:spcPts val="0"/>
              </a:spcBef>
              <a:spcAft>
                <a:spcPts val="0"/>
              </a:spcAft>
              <a:buNone/>
            </a:pPr>
            <a:r>
              <a:rPr lang="en" sz="2800" b="1"/>
              <a:t>Causal Machine Learning</a:t>
            </a:r>
            <a:endParaRPr sz="2800" b="1"/>
          </a:p>
        </p:txBody>
      </p:sp>
      <p:sp>
        <p:nvSpPr>
          <p:cNvPr id="531" name="Google Shape;531;p61"/>
          <p:cNvSpPr txBox="1">
            <a:spLocks noGrp="1"/>
          </p:cNvSpPr>
          <p:nvPr>
            <p:ph type="title"/>
          </p:nvPr>
        </p:nvSpPr>
        <p:spPr>
          <a:xfrm>
            <a:off x="3063300" y="2377700"/>
            <a:ext cx="5622000" cy="2832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Causal Machine Learning enables us to reason about the effects of changes to this process (interventions) and what would have happened in hindsight (counterfactuals)</a:t>
            </a:r>
            <a:endParaRPr/>
          </a:p>
        </p:txBody>
      </p:sp>
      <p:pic>
        <p:nvPicPr>
          <p:cNvPr id="532" name="Google Shape;532;p61" title="WhatsApp Image 2025-11-12 at 16.07.39.jpeg"/>
          <p:cNvPicPr preferRelativeResize="0"/>
          <p:nvPr/>
        </p:nvPicPr>
        <p:blipFill>
          <a:blip r:embed="rId3">
            <a:alphaModFix/>
          </a:blip>
          <a:stretch>
            <a:fillRect/>
          </a:stretch>
        </p:blipFill>
        <p:spPr>
          <a:xfrm>
            <a:off x="361975" y="1033500"/>
            <a:ext cx="1249050" cy="8619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2"/>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538" name="Google Shape;538;p62"/>
          <p:cNvSpPr txBox="1">
            <a:spLocks noGrp="1"/>
          </p:cNvSpPr>
          <p:nvPr>
            <p:ph type="subTitle" idx="3"/>
          </p:nvPr>
        </p:nvSpPr>
        <p:spPr>
          <a:xfrm>
            <a:off x="361975" y="217725"/>
            <a:ext cx="4163100" cy="23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Regular Machine Learning Vs Causal Machine Learning</a:t>
            </a:r>
            <a:endParaRPr/>
          </a:p>
        </p:txBody>
      </p:sp>
      <p:cxnSp>
        <p:nvCxnSpPr>
          <p:cNvPr id="539" name="Google Shape;539;p62"/>
          <p:cNvCxnSpPr/>
          <p:nvPr/>
        </p:nvCxnSpPr>
        <p:spPr>
          <a:xfrm>
            <a:off x="356100" y="3843349"/>
            <a:ext cx="5362800" cy="0"/>
          </a:xfrm>
          <a:prstGeom prst="straightConnector1">
            <a:avLst/>
          </a:prstGeom>
          <a:noFill/>
          <a:ln w="9525" cap="flat" cmpd="sng">
            <a:solidFill>
              <a:schemeClr val="accent6"/>
            </a:solidFill>
            <a:prstDash val="solid"/>
            <a:round/>
            <a:headEnd type="none" w="med" len="med"/>
            <a:tailEnd type="none" w="med" len="med"/>
          </a:ln>
        </p:spPr>
      </p:cxnSp>
      <p:graphicFrame>
        <p:nvGraphicFramePr>
          <p:cNvPr id="540" name="Google Shape;540;p62"/>
          <p:cNvGraphicFramePr/>
          <p:nvPr/>
        </p:nvGraphicFramePr>
        <p:xfrm>
          <a:off x="952500" y="823175"/>
          <a:ext cx="7239000" cy="3734038"/>
        </p:xfrm>
        <a:graphic>
          <a:graphicData uri="http://schemas.openxmlformats.org/drawingml/2006/table">
            <a:tbl>
              <a:tblPr>
                <a:noFill/>
                <a:tableStyleId>{56126753-22DD-469C-9D4C-297336C853AD}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986575">
                <a:tc>
                  <a:txBody>
                    <a:bodyPr/>
                    <a:lstStyle/>
                    <a:p>
                      <a:pPr marL="0" lvl="0" indent="0" algn="ctr" rtl="0">
                        <a:lnSpc>
                          <a:spcPct val="115000"/>
                        </a:lnSpc>
                        <a:spcBef>
                          <a:spcPts val="0"/>
                        </a:spcBef>
                        <a:spcAft>
                          <a:spcPts val="0"/>
                        </a:spcAft>
                        <a:buNone/>
                      </a:pPr>
                      <a:r>
                        <a:rPr lang="en" sz="1200" b="1">
                          <a:highlight>
                            <a:srgbClr val="FFFFFF"/>
                          </a:highlight>
                        </a:rPr>
                        <a:t>Aspect</a:t>
                      </a:r>
                      <a:endParaRPr/>
                    </a:p>
                  </a:txBody>
                  <a:tcPr marL="91425" marR="91425" marT="91425" marB="91425"/>
                </a:tc>
                <a:tc>
                  <a:txBody>
                    <a:bodyPr/>
                    <a:lstStyle/>
                    <a:p>
                      <a:pPr marL="0" lvl="0" indent="0" algn="ctr" rtl="0">
                        <a:lnSpc>
                          <a:spcPct val="115000"/>
                        </a:lnSpc>
                        <a:spcBef>
                          <a:spcPts val="0"/>
                        </a:spcBef>
                        <a:spcAft>
                          <a:spcPts val="0"/>
                        </a:spcAft>
                        <a:buNone/>
                      </a:pPr>
                      <a:r>
                        <a:rPr lang="en" sz="1200" b="1">
                          <a:highlight>
                            <a:srgbClr val="FFFFFF"/>
                          </a:highlight>
                        </a:rPr>
                        <a:t>Regular ML</a:t>
                      </a:r>
                      <a:endParaRPr/>
                    </a:p>
                  </a:txBody>
                  <a:tcPr marL="91425" marR="91425" marT="91425" marB="91425"/>
                </a:tc>
                <a:tc>
                  <a:txBody>
                    <a:bodyPr/>
                    <a:lstStyle/>
                    <a:p>
                      <a:pPr marL="0" lvl="0" indent="0" algn="l" rtl="0">
                        <a:lnSpc>
                          <a:spcPct val="115000"/>
                        </a:lnSpc>
                        <a:spcBef>
                          <a:spcPts val="0"/>
                        </a:spcBef>
                        <a:spcAft>
                          <a:spcPts val="0"/>
                        </a:spcAft>
                        <a:buNone/>
                      </a:pPr>
                      <a:r>
                        <a:rPr lang="en" sz="1200" b="1">
                          <a:highlight>
                            <a:srgbClr val="FFFFFF"/>
                          </a:highlight>
                        </a:rPr>
                        <a:t>Causal ML</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sz="1200" b="1">
                          <a:highlight>
                            <a:srgbClr val="FFFFFF"/>
                          </a:highlight>
                        </a:rPr>
                        <a:t>Goal</a:t>
                      </a:r>
                      <a:endParaRPr/>
                    </a:p>
                  </a:txBody>
                  <a:tcPr marL="91425" marR="91425" marT="91425" marB="91425"/>
                </a:tc>
                <a:tc>
                  <a:txBody>
                    <a:bodyPr/>
                    <a:lstStyle/>
                    <a:p>
                      <a:pPr marL="0" lvl="0" indent="0" algn="l" rtl="0">
                        <a:lnSpc>
                          <a:spcPct val="115000"/>
                        </a:lnSpc>
                        <a:spcBef>
                          <a:spcPts val="0"/>
                        </a:spcBef>
                        <a:spcAft>
                          <a:spcPts val="0"/>
                        </a:spcAft>
                        <a:buNone/>
                      </a:pPr>
                      <a:r>
                        <a:rPr lang="en" sz="1200" b="1">
                          <a:highlight>
                            <a:srgbClr val="FFFFFF"/>
                          </a:highlight>
                        </a:rPr>
                        <a:t>Predict outcomes</a:t>
                      </a:r>
                      <a:endParaRPr/>
                    </a:p>
                  </a:txBody>
                  <a:tcPr marL="91425" marR="91425" marT="91425" marB="91425"/>
                </a:tc>
                <a:tc>
                  <a:txBody>
                    <a:bodyPr/>
                    <a:lstStyle/>
                    <a:p>
                      <a:pPr marL="0" lvl="0" indent="0" algn="l" rtl="0">
                        <a:lnSpc>
                          <a:spcPct val="115000"/>
                        </a:lnSpc>
                        <a:spcBef>
                          <a:spcPts val="0"/>
                        </a:spcBef>
                        <a:spcAft>
                          <a:spcPts val="0"/>
                        </a:spcAft>
                        <a:buNone/>
                      </a:pPr>
                      <a:r>
                        <a:rPr lang="en" sz="1200" b="1">
                          <a:highlight>
                            <a:srgbClr val="FFFFFF"/>
                          </a:highlight>
                        </a:rPr>
                        <a:t>Estimate treatment effects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 sz="1200" b="1">
                          <a:highlight>
                            <a:srgbClr val="FFFFFF"/>
                          </a:highlight>
                        </a:rPr>
                        <a:t>Focus</a:t>
                      </a:r>
                      <a:endParaRPr/>
                    </a:p>
                  </a:txBody>
                  <a:tcPr marL="91425" marR="91425" marT="91425" marB="91425"/>
                </a:tc>
                <a:tc>
                  <a:txBody>
                    <a:bodyPr/>
                    <a:lstStyle/>
                    <a:p>
                      <a:pPr marL="0" lvl="0" indent="0" algn="l" rtl="0">
                        <a:lnSpc>
                          <a:spcPct val="115000"/>
                        </a:lnSpc>
                        <a:spcBef>
                          <a:spcPts val="0"/>
                        </a:spcBef>
                        <a:spcAft>
                          <a:spcPts val="0"/>
                        </a:spcAft>
                        <a:buNone/>
                      </a:pPr>
                      <a:r>
                        <a:rPr lang="en" sz="1200" b="1">
                          <a:highlight>
                            <a:srgbClr val="FFFFFF"/>
                          </a:highlight>
                        </a:rPr>
                        <a:t>Associations (`P(Y)</a:t>
                      </a:r>
                      <a:endParaRPr/>
                    </a:p>
                  </a:txBody>
                  <a:tcPr marL="91425" marR="91425" marT="91425" marB="91425"/>
                </a:tc>
                <a:tc>
                  <a:txBody>
                    <a:bodyPr/>
                    <a:lstStyle/>
                    <a:p>
                      <a:pPr marL="0" lvl="0" indent="0" algn="l" rtl="0">
                        <a:spcBef>
                          <a:spcPts val="0"/>
                        </a:spcBef>
                        <a:spcAft>
                          <a:spcPts val="0"/>
                        </a:spcAft>
                        <a:buNone/>
                      </a:pPr>
                      <a:r>
                        <a:rPr lang="en"/>
                        <a:t>Estimate effect Y(1)−Y(0)Y(1) </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 sz="1200" b="1">
                          <a:highlight>
                            <a:srgbClr val="FFFFFF"/>
                          </a:highlight>
                        </a:rPr>
                        <a:t>Key Question</a:t>
                      </a:r>
                      <a:endParaRPr/>
                    </a:p>
                  </a:txBody>
                  <a:tcPr marL="91425" marR="91425" marT="91425" marB="91425"/>
                </a:tc>
                <a:tc>
                  <a:txBody>
                    <a:bodyPr/>
                    <a:lstStyle/>
                    <a:p>
                      <a:pPr marL="0" lvl="0" indent="0" algn="l" rtl="0">
                        <a:lnSpc>
                          <a:spcPct val="115000"/>
                        </a:lnSpc>
                        <a:spcBef>
                          <a:spcPts val="0"/>
                        </a:spcBef>
                        <a:spcAft>
                          <a:spcPts val="0"/>
                        </a:spcAft>
                        <a:buNone/>
                      </a:pPr>
                      <a:r>
                        <a:rPr lang="en" sz="1200" b="1">
                          <a:highlight>
                            <a:srgbClr val="FFFFFF"/>
                          </a:highlight>
                        </a:rPr>
                        <a:t>“What </a:t>
                      </a:r>
                      <a:r>
                        <a:rPr lang="en" sz="1200" b="1" i="1">
                          <a:highlight>
                            <a:srgbClr val="FFFFFF"/>
                          </a:highlight>
                        </a:rPr>
                        <a:t>is</a:t>
                      </a:r>
                      <a:r>
                        <a:rPr lang="en" sz="1200" b="1">
                          <a:highlight>
                            <a:srgbClr val="FFFFFF"/>
                          </a:highlight>
                        </a:rPr>
                        <a:t> likely to happen?”</a:t>
                      </a:r>
                      <a:endParaRPr sz="1200" b="1">
                        <a:highlight>
                          <a:srgbClr val="FFFFFF"/>
                        </a:highlight>
                      </a:endParaRPr>
                    </a:p>
                    <a:p>
                      <a:pPr marL="0" lvl="0" indent="0" algn="l" rtl="0">
                        <a:lnSpc>
                          <a:spcPct val="115000"/>
                        </a:lnSpc>
                        <a:spcBef>
                          <a:spcPts val="0"/>
                        </a:spcBef>
                        <a:spcAft>
                          <a:spcPts val="0"/>
                        </a:spcAft>
                        <a:buNone/>
                      </a:pPr>
                      <a:r>
                        <a:rPr lang="en" sz="1200" b="1">
                          <a:highlight>
                            <a:srgbClr val="FFFFFF"/>
                          </a:highlight>
                        </a:rPr>
                        <a:t>No counterfactuals</a:t>
                      </a:r>
                      <a:endParaRPr sz="1200" b="1">
                        <a:highlight>
                          <a:srgbClr val="FFFFFF"/>
                        </a:highlight>
                      </a:endParaRPr>
                    </a:p>
                  </a:txBody>
                  <a:tcPr marL="91425" marR="91425" marT="91425" marB="91425"/>
                </a:tc>
                <a:tc>
                  <a:txBody>
                    <a:bodyPr/>
                    <a:lstStyle/>
                    <a:p>
                      <a:pPr marL="0" lvl="0" indent="0" algn="l" rtl="0">
                        <a:lnSpc>
                          <a:spcPct val="115000"/>
                        </a:lnSpc>
                        <a:spcBef>
                          <a:spcPts val="0"/>
                        </a:spcBef>
                        <a:spcAft>
                          <a:spcPts val="0"/>
                        </a:spcAft>
                        <a:buNone/>
                      </a:pPr>
                      <a:r>
                        <a:rPr lang="en" sz="1200" b="1">
                          <a:highlight>
                            <a:srgbClr val="FFFFFF"/>
                          </a:highlight>
                        </a:rPr>
                        <a:t>“What </a:t>
                      </a:r>
                      <a:r>
                        <a:rPr lang="en" sz="1200" b="1" i="1">
                          <a:highlight>
                            <a:srgbClr val="FFFFFF"/>
                          </a:highlight>
                        </a:rPr>
                        <a:t>would</a:t>
                      </a:r>
                      <a:r>
                        <a:rPr lang="en" sz="1200" b="1">
                          <a:highlight>
                            <a:srgbClr val="FFFFFF"/>
                          </a:highlight>
                        </a:rPr>
                        <a:t> happen if we change treatment?”</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 sz="1200" b="1">
                          <a:highlight>
                            <a:srgbClr val="FFFFFF"/>
                          </a:highlight>
                        </a:rPr>
                        <a:t>Methods</a:t>
                      </a:r>
                      <a:endParaRPr/>
                    </a:p>
                  </a:txBody>
                  <a:tcPr marL="91425" marR="91425" marT="91425" marB="91425"/>
                </a:tc>
                <a:tc>
                  <a:txBody>
                    <a:bodyPr/>
                    <a:lstStyle/>
                    <a:p>
                      <a:pPr marL="0" lvl="0" indent="0" algn="l" rtl="0">
                        <a:lnSpc>
                          <a:spcPct val="115000"/>
                        </a:lnSpc>
                        <a:spcBef>
                          <a:spcPts val="0"/>
                        </a:spcBef>
                        <a:spcAft>
                          <a:spcPts val="0"/>
                        </a:spcAft>
                        <a:buNone/>
                      </a:pPr>
                      <a:r>
                        <a:rPr lang="en" sz="1200" b="1">
                          <a:highlight>
                            <a:srgbClr val="FFFFFF"/>
                          </a:highlight>
                        </a:rPr>
                        <a:t>Classification, regression, deep nets</a:t>
                      </a:r>
                      <a:endParaRPr/>
                    </a:p>
                  </a:txBody>
                  <a:tcPr marL="91425" marR="91425" marT="91425" marB="91425"/>
                </a:tc>
                <a:tc>
                  <a:txBody>
                    <a:bodyPr/>
                    <a:lstStyle/>
                    <a:p>
                      <a:pPr marL="0" lvl="0" indent="0" algn="l" rtl="0">
                        <a:lnSpc>
                          <a:spcPct val="115000"/>
                        </a:lnSpc>
                        <a:spcBef>
                          <a:spcPts val="0"/>
                        </a:spcBef>
                        <a:spcAft>
                          <a:spcPts val="0"/>
                        </a:spcAft>
                        <a:buNone/>
                      </a:pPr>
                      <a:r>
                        <a:rPr lang="en" sz="1200" b="1">
                          <a:highlight>
                            <a:srgbClr val="FFFFFF"/>
                          </a:highlight>
                        </a:rPr>
                        <a:t>Propensity scores, , causal forests, DML</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0"/>
                        </a:spcAft>
                        <a:buNone/>
                      </a:pPr>
                      <a:endParaRPr/>
                    </a:p>
                  </a:txBody>
                  <a:tcPr marL="91425" marR="91425" marT="91425" marB="91425"/>
                </a:tc>
                <a:tc>
                  <a:txBody>
                    <a:bodyPr/>
                    <a:lstStyle/>
                    <a:p>
                      <a:pPr marL="0" lvl="0" indent="0" algn="l" rtl="0">
                        <a:lnSpc>
                          <a:spcPct val="115000"/>
                        </a:lnSpc>
                        <a:spcBef>
                          <a:spcPts val="0"/>
                        </a:spcBef>
                        <a:spcAft>
                          <a:spcPts val="0"/>
                        </a:spcAft>
                        <a:buNone/>
                      </a:pPr>
                      <a:r>
                        <a:rPr lang="en" sz="1200" b="1">
                          <a:highlight>
                            <a:srgbClr val="FFFFFF"/>
                          </a:highlight>
                        </a:rPr>
                        <a:t>Learns spurious correlations</a:t>
                      </a:r>
                      <a:endParaRPr/>
                    </a:p>
                  </a:txBody>
                  <a:tcPr marL="91425" marR="91425" marT="91425" marB="91425"/>
                </a:tc>
                <a:tc>
                  <a:txBody>
                    <a:bodyPr/>
                    <a:lstStyle/>
                    <a:p>
                      <a:pPr marL="0" lvl="0" indent="0" algn="l" rtl="0">
                        <a:lnSpc>
                          <a:spcPct val="115000"/>
                        </a:lnSpc>
                        <a:spcBef>
                          <a:spcPts val="0"/>
                        </a:spcBef>
                        <a:spcAft>
                          <a:spcPts val="0"/>
                        </a:spcAft>
                        <a:buNone/>
                      </a:pPr>
                      <a:r>
                        <a:rPr lang="en" sz="1200" b="1">
                          <a:highlight>
                            <a:srgbClr val="FFFFFF"/>
                          </a:highlight>
                        </a:rPr>
                        <a:t>Removes confounding- via Propensity Scores &amp; IPW</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3"/>
          <p:cNvSpPr txBox="1">
            <a:spLocks noGrp="1"/>
          </p:cNvSpPr>
          <p:nvPr>
            <p:ph type="sldNum" idx="12"/>
          </p:nvPr>
        </p:nvSpPr>
        <p:spPr>
          <a:xfrm>
            <a:off x="8227975" y="217725"/>
            <a:ext cx="548700" cy="234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546" name="Google Shape;546;p63"/>
          <p:cNvSpPr txBox="1">
            <a:spLocks noGrp="1"/>
          </p:cNvSpPr>
          <p:nvPr>
            <p:ph type="subTitle" idx="2"/>
          </p:nvPr>
        </p:nvSpPr>
        <p:spPr>
          <a:xfrm>
            <a:off x="3154650" y="537213"/>
            <a:ext cx="4163100" cy="153900"/>
          </a:xfrm>
          <a:prstGeom prst="rect">
            <a:avLst/>
          </a:prstGeom>
        </p:spPr>
        <p:txBody>
          <a:bodyPr spcFirstLastPara="1" wrap="square" lIns="0" tIns="0" rIns="0" bIns="0" anchor="b" anchorCtr="0">
            <a:spAutoFit/>
          </a:bodyPr>
          <a:lstStyle/>
          <a:p>
            <a:pPr marL="0" lvl="0" indent="0" algn="l" rtl="0">
              <a:spcBef>
                <a:spcPts val="0"/>
              </a:spcBef>
              <a:spcAft>
                <a:spcPts val="0"/>
              </a:spcAft>
              <a:buNone/>
            </a:pPr>
            <a:r>
              <a:rPr lang="en"/>
              <a:t>THE PROBLEM</a:t>
            </a:r>
            <a:endParaRPr/>
          </a:p>
        </p:txBody>
      </p:sp>
      <p:sp>
        <p:nvSpPr>
          <p:cNvPr id="547" name="Google Shape;547;p63"/>
          <p:cNvSpPr txBox="1">
            <a:spLocks noGrp="1"/>
          </p:cNvSpPr>
          <p:nvPr>
            <p:ph type="title"/>
          </p:nvPr>
        </p:nvSpPr>
        <p:spPr>
          <a:xfrm>
            <a:off x="2705875" y="773025"/>
            <a:ext cx="5622000" cy="2832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 A chest X-ray deep learning study (Zech et al., PNAS 2018) showed that the model was not learning lung pathology it was learning hospital-specific artifacts, such as metallic tokens/markers and scanner signatures.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br>
              <a:rPr lang="en"/>
            </a:br>
            <a:endParaRPr/>
          </a:p>
        </p:txBody>
      </p:sp>
      <p:sp>
        <p:nvSpPr>
          <p:cNvPr id="548" name="Google Shape;548;p63"/>
          <p:cNvSpPr>
            <a:spLocks noGrp="1"/>
          </p:cNvSpPr>
          <p:nvPr>
            <p:ph type="pic" idx="3"/>
          </p:nvPr>
        </p:nvSpPr>
        <p:spPr>
          <a:xfrm>
            <a:off x="361975" y="1066100"/>
            <a:ext cx="1967700" cy="1311600"/>
          </a:xfrm>
          <a:prstGeom prst="rect">
            <a:avLst/>
          </a:prstGeom>
        </p:spPr>
      </p:sp>
      <p:pic>
        <p:nvPicPr>
          <p:cNvPr id="549" name="Google Shape;549;p63" descr="A modern glass office building with one open window"/>
          <p:cNvPicPr preferRelativeResize="0">
            <a:picLocks noGrp="1"/>
          </p:cNvPicPr>
          <p:nvPr>
            <p:ph type="pic" idx="3"/>
          </p:nvPr>
        </p:nvPicPr>
        <p:blipFill rotWithShape="1">
          <a:blip r:embed="rId3">
            <a:alphaModFix/>
          </a:blip>
          <a:srcRect r="10"/>
          <a:stretch/>
        </p:blipFill>
        <p:spPr>
          <a:xfrm>
            <a:off x="361975" y="1066100"/>
            <a:ext cx="1967698" cy="1311601"/>
          </a:xfrm>
          <a:prstGeom prst="rect">
            <a:avLst/>
          </a:prstGeom>
        </p:spPr>
      </p:pic>
      <p:pic>
        <p:nvPicPr>
          <p:cNvPr id="550" name="Google Shape;550;p63" title="WhatsApp Image 2025-11-12 at 16.07.39.jpeg"/>
          <p:cNvPicPr preferRelativeResize="0"/>
          <p:nvPr/>
        </p:nvPicPr>
        <p:blipFill>
          <a:blip r:embed="rId4">
            <a:alphaModFix/>
          </a:blip>
          <a:stretch>
            <a:fillRect/>
          </a:stretch>
        </p:blipFill>
        <p:spPr>
          <a:xfrm>
            <a:off x="0" y="557100"/>
            <a:ext cx="2505726" cy="2676599"/>
          </a:xfrm>
          <a:prstGeom prst="rect">
            <a:avLst/>
          </a:prstGeom>
          <a:noFill/>
          <a:ln>
            <a:noFill/>
          </a:ln>
        </p:spPr>
      </p:pic>
    </p:spTree>
  </p:cSld>
  <p:clrMapOvr>
    <a:masterClrMapping/>
  </p:clrMapOvr>
</p:sld>
</file>

<file path=ppt/theme/theme1.xml><?xml version="1.0" encoding="utf-8"?>
<a:theme xmlns:a="http://schemas.openxmlformats.org/drawingml/2006/main" name="Business Plan Presentation">
  <a:themeElements>
    <a:clrScheme name="Simple Light">
      <a:dk1>
        <a:srgbClr val="F9F9F9"/>
      </a:dk1>
      <a:lt1>
        <a:srgbClr val="183C40"/>
      </a:lt1>
      <a:dk2>
        <a:srgbClr val="20494D"/>
      </a:dk2>
      <a:lt2>
        <a:srgbClr val="799DA7"/>
      </a:lt2>
      <a:accent1>
        <a:srgbClr val="B0D5CD"/>
      </a:accent1>
      <a:accent2>
        <a:srgbClr val="A6DAEA"/>
      </a:accent2>
      <a:accent3>
        <a:srgbClr val="B78D43"/>
      </a:accent3>
      <a:accent4>
        <a:srgbClr val="9AA864"/>
      </a:accent4>
      <a:accent5>
        <a:srgbClr val="426345"/>
      </a:accent5>
      <a:accent6>
        <a:srgbClr val="DCDCDC"/>
      </a:accent6>
      <a:hlink>
        <a:srgbClr val="B0D5C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2738</Words>
  <Application>Microsoft Macintosh PowerPoint</Application>
  <PresentationFormat>On-screen Show (16:9)</PresentationFormat>
  <Paragraphs>541</Paragraphs>
  <Slides>69</Slides>
  <Notes>69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DM Sans Light</vt:lpstr>
      <vt:lpstr>Roboto Mono</vt:lpstr>
      <vt:lpstr>Arial</vt:lpstr>
      <vt:lpstr>Newsreader</vt:lpstr>
      <vt:lpstr>Roboto</vt:lpstr>
      <vt:lpstr>DM Sans SemiBold</vt:lpstr>
      <vt:lpstr>Cambria Math</vt:lpstr>
      <vt:lpstr>Newsreader SemiBold</vt:lpstr>
      <vt:lpstr>DM Sans</vt:lpstr>
      <vt:lpstr>Business Plan Presentation</vt:lpstr>
      <vt:lpstr>TITLE:CAUSAL MACHINE LEARNING IN ONCOLOGY - CHEMOTHERAPY/RADIOTHERAPY HEAD AND NECK CANCER TREATMENT RESPONSE</vt:lpstr>
      <vt:lpstr>Head and Neck Cancers(HNC)</vt:lpstr>
      <vt:lpstr>Head and Neck Cancers (HNCs) account for &gt; 900,000 cases and 390,000 deaths annually worldwide(Iwatsubo et al, 2019).</vt:lpstr>
      <vt:lpstr>Radiotherapy (RT) is a foundational treatment. many patients receive chemoradiotherapy (ChemoRT), adding systemic chemotherapy to improve tumor control.</vt:lpstr>
      <vt:lpstr> Problem Statement  Management of head and neck cancers—especially HPV-associated OPSCC—varies widely across centers,  Randomized trials are scarce or outdated → clinicians rely on real-world data. Observational data are confounded → standard ML fails to estimate causal effects.  </vt:lpstr>
      <vt:lpstr>Content overview</vt:lpstr>
      <vt:lpstr>Causal Machine Learning enables us to reason about the effects of changes to this process (interventions) and what would have happened in hindsight (counterfactuals)</vt:lpstr>
      <vt:lpstr>PowerPoint Presentation</vt:lpstr>
      <vt:lpstr> A chest X-ray deep learning study (Zech et al., PNAS 2018) showed that the model was not learning lung pathology it was learning hospital-specific artifacts, such as metallic tokens/markers and scanner signatures.    </vt:lpstr>
      <vt:lpstr>A model might latch onto patterns that don't genuinely reflect the underlying reality.</vt:lpstr>
      <vt:lpstr> A chest X-ray deep learning study (Zech et al., PNAS 2018) showed that the model was not learning lung pathology it was learning hospital-specific artifacts, such as metallic tokens/markers and scanner signatures.    </vt:lpstr>
      <vt:lpstr> X-rays from Hospital A had more severe pneumonia cases and a distinct metallic marker in the corner of the image. The model learned:      metal marker = severe pneumonia, instead of learning actual disease patterns in the lungs.     </vt:lpstr>
      <vt:lpstr> In health care this would appear highly accurate in one setting but fail catastrophically elsewhere, leading to: delayed treatment, inappropriate admissions, false reassurance or unnecessary dose escalation     </vt:lpstr>
      <vt:lpstr>  Recommendations exist:   RT alone for T1N1 RT or CRT for T2N1 CRT for T1–T2 N2a–N2b But these recommendations are based on low-level evidence   </vt:lpstr>
      <vt:lpstr>    Recommendations exist:  A multi-center cohort, CRT did not improve OS for T1–T2 N1–N2a patients. Only younger patients (≤70) with T2 N2b showed improved locoregional control—not overall survival. Other studies show no difference in survival between older and younger patient on ChemoRT Older patients derived no clear benefit, raising concern about toxicity burden  </vt:lpstr>
      <vt:lpstr>Goal:   Overall treatment effect (ATE)  Individualized effects (CATE)  Time-varying treatment effects  Survival differences between RT and ChemoRT </vt:lpstr>
      <vt:lpstr>- Causal machine learning (ML) offers flexible, data-driven methods for predicting treatment outcomes including efficacy and toxicity, thereby supporting the assessment and safety of drugs.  - A key benefit of causal ML is that it allows for estimating individualized treatment effects. - Hence that clinical decision-making can be personalized to individual patient profiles (Feuerriegel et al, 2023),</vt:lpstr>
      <vt:lpstr>Our goal is not prediction;  it is estimating treatment effects - We are not just asking “Who will respond?” - We are asking:   “What difference does chemo + radiotherapy make compared to radiotherapy alone for this patient group after adjusting the confounders?”  -Only causal ML can answer this counterfactual question </vt:lpstr>
      <vt:lpstr> Confounder : A variable that affects both the dependent variable and the independent variable, creating a spurious relationship       </vt:lpstr>
      <vt:lpstr>Younger patients more likely to get ChemoRT  Standard ML will wrongly learn “younger age = better survival”  Not because of treatment → but confounding.       </vt:lpstr>
      <vt:lpstr> Conditional Exchangeability: Given baseline confounders 𝑋 treatment assignment 𝐴 is independent of potential outcomes:                                          Y(a)⊥A∣X       </vt:lpstr>
      <vt:lpstr>Consistency (SUTVA): Each patient’s outcome corresponds to the treatment they received, with no interference across patients.        </vt:lpstr>
      <vt:lpstr> Positivity: Every combination of confounders must have a non-zero probability of receiving either treatment.           </vt:lpstr>
      <vt:lpstr> Ignorability  Ignorability assumes that after adjusting for all measured confounders, treatment assignment is ‘as good as random.’ This assumption allows us to estimate causal effects from observational data  </vt:lpstr>
      <vt:lpstr>PowerPoint Presentation</vt:lpstr>
      <vt:lpstr>What are we missing?    The counterfactual!</vt:lpstr>
      <vt:lpstr> {ATE} = E[Y^{A=1}] - E[Y^{A=0}]  where:  Y(1) represents survival time had all patients received ChemoRT, and  Y(0) represents survival time had all patients received RT alone.            </vt:lpstr>
      <vt:lpstr> (CATE) for a patient with covariates X=xX = xX=x is: CATE(x)=E[Y(1)−Y(0)∣X=x] Where: Y(1)Y(1)Y(1) = potential outcome if treated  Y(0)Y(0)Y(0) = potential outcome if untreated        </vt:lpstr>
      <vt:lpstr>Inverse probability weighting    wi​=1/(e(Xi​))+1/(1−e(Xi​))</vt:lpstr>
      <vt:lpstr>PowerPoint Presentation</vt:lpstr>
      <vt:lpstr>  Modules -Streamlit app Streamlit plotly -File handling      joblib       </vt:lpstr>
      <vt:lpstr>  Modules numpy pandas scikit-learn statsmodels scipy       </vt:lpstr>
      <vt:lpstr>Step1: Data collection  RADCURE clinical dataset (N &gt; 3,400), a multi-institutional real-world registry of head and neck cancer patients treated with radiotherapy alone, radiotherapy+chemotherapy and radiotherapy+EGFRI:https://www.cancerimagingarchive.net/collection/radcure/                         Demographics (age, sex)  Clinical staging (T, N, M, Overall Stage)  HPV status  Smoking history  Pathology subtype  Treatment fields (RT, ChemoRT, RT+EGFRI, PostOp radiotherapy)  Dose &amp; fractionation (Gy, fractions)  Survival information (overall survival time, event indicator)  </vt:lpstr>
      <vt:lpstr>   Step 2: Define key variables   Treatment definition (binary exposure) treatment = 1 → Concurrent ChemoRT treatment = 0 → RT alone  Outcome variables time_os_days event_os (1 = death, 0 = censored)  </vt:lpstr>
      <vt:lpstr>Step 3: Causal DAG(Our Assumptions)  </vt:lpstr>
      <vt:lpstr>Methodology Workflow  </vt:lpstr>
      <vt:lpstr> 4. Data Cleaning &amp; Harmonization  Data loading: original_radcure_data = pd.read_excel("/content/RADCURE_Clinical_v04_20241219.xlsx")  </vt:lpstr>
      <vt:lpstr> 4. Data Cleaning &amp; Harmonization  Checked for missingness deduced that the missingness was not at random :  Why We Did NOT Drop Missing Rows Would introduce severe selection bias Drops clinically important subgroups (HPV-, old patients, poor documentation groups) Reduces overlap → PS extremes &amp; unstable weights   </vt:lpstr>
      <vt:lpstr> 4. Data Cleaning &amp; Harmonization Collapsed Rare Categories High-cardinality clinical variables → unstable models. We collapsed rare categories to avoid: Sparse dummy variables  Noisy coefficients  Unstable propensity scores    </vt:lpstr>
      <vt:lpstr>  4. Data Cleaning &amp; Harmonization Created or cleaned variables Smoking variables:  Smoking_status_clean, smoking_missing  smoking_py_clean  HPV status:  hpv_clean (+ missing indicator)  T/N/M staging recoded- t,n,m ,stage, t,n,m_missing     </vt:lpstr>
      <vt:lpstr>Propensity Distribution    </vt:lpstr>
      <vt:lpstr>(Inverse Probability Treatment Weighting IPTW   </vt:lpstr>
      <vt:lpstr>Love plot SMD before and after weighting   </vt:lpstr>
      <vt:lpstr>Weighted Kaplan -Meier survival curves:   </vt:lpstr>
      <vt:lpstr>Cox proportional Hazard  After adjusting for key clinical variables and using inverse probability weights to balance treatment groups, patients who received chemoradiotherapy had about 40–45% lower risk of death compared to those treated with radiotherapy alone. Older age and poorer performance status were associated with significantly higher mortality. Tumor site also influenced outcomes — patients with “Other Head &amp; Neck Cancers” had the poorest prognosis   </vt:lpstr>
      <vt:lpstr>Cox proportional Hazard - Proportional Hazard assumption  Schoenfeld residuals revealed significant violations of the proportional hazards (PH) assumption for several key covariates including: treatment, age, ECOG performance status, and primary tumor site (p &lt; 0.05). For treatment (p = 0.025), indicating that the treatment effect varied over time. Hence, we interpret the HR as an average effect Variable 'treatment' failed the non-proportional test: p-value is 0.0318.   </vt:lpstr>
      <vt:lpstr>Discrete-Time Survival Modeling- Pooled Logistic Regression  Pooled Logistic Regression (PLR) estimates time-varying hazards when survival time is measured in discrete intervals Converts each patient into multiple “person–period” rows  Models the risk of the event within each interval          logit[P(Yit​=1∣Yi,t−1​=0,Xi​)]=β0​+βt​t+βtrt​Ti​+βint​(Ti​×t)+β⊤Xi​          where:  Yit​ = event indicator in interval t                    Ti​ = treatment assignment                     Xi​ = baseline covariates                     t or period_bin = time effects (flexible specification)     </vt:lpstr>
      <vt:lpstr>Weighted Kaplan -Meier survival probabilities:   </vt:lpstr>
      <vt:lpstr>Time-Varying Treatment Effect (Pooled Logistic Regression)   </vt:lpstr>
      <vt:lpstr>Weighted Kaplan -Meier survival curves:   </vt:lpstr>
      <vt:lpstr>Causal Forests (Heterogeneous Treatment Effect Estimation)  - Causal Forests (CF), an extension of generalized random forests, estimate the Conditional Average Treatment Effect (CATE) as a function of patient covariates. The method employs honest splitting: one part of the data determines the tree structure, while another part estimates treatment effects, reducing bias and enhancing asymptotic consistency. - It captures complex nonlinearities and high-order interactions among clinical variables. - Produces individual-level treatment effect estimates and subgroup-level summaries (e.g., HPV+, T/N stage, smoking burden)     </vt:lpstr>
      <vt:lpstr>Causal Forests (Heterogeneous Treatment Effect Estimation)  For each patient with covariates X=x   the CATE is:  τ(x)=E[Y∣T=1,X=x]-E[Y∣T=0,X=x]        </vt:lpstr>
      <vt:lpstr>Causal Forest CATE vs Pooled Logistic Regression:   </vt:lpstr>
      <vt:lpstr>Time-Varying Treatment Effect (Pooled Logistic Regression)  Model Performance  AUC (Train/Test): 0.760 / 0.735  Brier Score: 0.197  Max Coefficient Magnitude: 3.19 (well-controlled; no exploding effects  The pooled logistic model reveals a time-varying benefit, strongest early and very late, milder in mid-follow-up. </vt:lpstr>
      <vt:lpstr> Adjusted Survival (Weighted Kaplan–Meier)  Median Survival  RT alone: 2,929 days  Chemo + RT: Not reached (survival curve does not fall below 0.5)  Log-rank p-value &lt; 0.00001 → Strong evidence of overall benefit in unadjusted survival.  </vt:lpstr>
      <vt:lpstr> Heterogeneous Treatment Effects (Causal Forest CATE)  Horizon 3 months:   Mean CATE: -0.0121   SD(CATE): 0.0340  Horizon 6 months:   Mean CATE: -0.0229   SD(CATE): 0.0624  Horizon 12 months:   Mean CATE: -0.0418   SD(CATE): 0.1303  Horizon 18 months:   Mean CATE: -0.0559   SD(CATE): 0.1568  Horizon 36 months:   Mean CATE: -0.0513   SD(CATE): 0.1558  Horizon 60 months:   Mean CATE: -0.0206   SD(CATE): 0.1508   </vt:lpstr>
      <vt:lpstr> Heterogeneous Treatment Effects (Causal Forest CATE)  Not all HNSCC patients benefit equally from concurrent chemotherapy.  Benefit depends strongly on tumor biology and patient fitness.   </vt:lpstr>
      <vt:lpstr> Heterogeneous Treatment Effects (Causal Forest CATE)  Groups with higher benefit from supporting by literature):  HPV-positive OPSCC  T2–T3 tumors  N2b/N2c nodal disease  Patients ≤70 years  Low comorbidity burden (ECOG 0–1)    </vt:lpstr>
      <vt:lpstr>Subgroup CATE By Age:   </vt:lpstr>
      <vt:lpstr>Subgroup CATE By ECOG:   </vt:lpstr>
      <vt:lpstr>Subgroup CATE By smoking status:   </vt:lpstr>
      <vt:lpstr>Subgroup CATE By HPV status:   </vt:lpstr>
      <vt:lpstr>Subgroup CATE By primary tumor site:   </vt:lpstr>
      <vt:lpstr>Compare curves: Causal Forest CATE and Pooled Logistic HR(t):   </vt:lpstr>
      <vt:lpstr>“Correlation does imply causation”</vt:lpstr>
      <vt:lpstr>Future Directions  Multimodal Patient-Level Digital Twin for HNSCC  Using causal ML + survival models + radiomics:  simulate outcomes under RT alone vs CRT  estimate recurrence risks      </vt:lpstr>
      <vt:lpstr>Deployment  Multimodal Patient-Level Digital Twin for HNSCC  Using causal ML + survival models + radiomics:  simulate outcomes under RT alone vs CRT  estimate recurrence risks      </vt:lpstr>
      <vt:lpstr>Feuerriegel, S., Frauen, D., Melnychuk, V. et al. Causal machine learning for predicting treatment outcomes. Nat Med 30, 958–968 (2024). https://doi.org/10.1038/s41591-024-02902  Buchberger, A. M. S., Strzelczyk, E. A., Wollenberg, B., Combs, S. E., Pickhard, A., &amp; Pigorsch, S. U. (2021). Report on late toxicity in head-and-neck tumor patients with long-term survival after radiochemotherapy. Cancers, 13(17), 4292. https://doi.org/10.3390/cancers13174292 Adrian, G., Rudolfson Falklind, N., McDowell, L., &amp; Gebre-Medhin, M. (2025). Chemoradiation therapy versus radiation therapy alone in T1–2 oropharyngeal cancer with low-volume neck disease: A population-based cohort study using the Swedish Head and Neck Cancer Register. International Journal of Radiation Oncology, Biology, Physics. Advance online publication. https://doi.org/10.1016/j.ijrobp.2025.08.040 Zech JR, Badgeley MA, Liu M, Costa AB, Titano JJ, Oermann EK. Variable generalization performance of a deep learning model to detect pneumonia in chest radiographs: A cross-sectional study. PLoS Med. 2018 Nov 6;15(11):e1002683. doi: 10.1371/journal.pmed.1002683. PMID: 30399157; PMCID: PMC6219764.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TITLE:CAUSAL MACHINE LEARNING IN ONCOLOGY - CHEMOTHERAPY/RADIOTHERAPY HEAD AND NECK CANCER TREATMENT RESPONSE</dc:title>
  <cp:lastModifiedBy>Microsoft Office User</cp:lastModifiedBy>
  <cp:revision>3</cp:revision>
  <dcterms:modified xsi:type="dcterms:W3CDTF">2025-11-19T19:41:27Z</dcterms:modified>
</cp:coreProperties>
</file>